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190C"/>
    <a:srgbClr val="FF113A"/>
    <a:srgbClr val="FF1735"/>
    <a:srgbClr val="82371B"/>
    <a:srgbClr val="990000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A317D-CF4C-48ED-AC2D-66C8EEB35511}" v="4" dt="2022-10-01T02:08:57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79" d="100"/>
          <a:sy n="79" d="100"/>
        </p:scale>
        <p:origin x="12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0DEA317D-CF4C-48ED-AC2D-66C8EEB35511}"/>
    <pc:docChg chg="modSld">
      <pc:chgData name="Dodanim Castillo Aráuz" userId="f238d6908e899b82" providerId="LiveId" clId="{0DEA317D-CF4C-48ED-AC2D-66C8EEB35511}" dt="2022-10-02T20:55:43.482" v="1" actId="20577"/>
      <pc:docMkLst>
        <pc:docMk/>
      </pc:docMkLst>
      <pc:sldChg chg="modSp mod">
        <pc:chgData name="Dodanim Castillo Aráuz" userId="f238d6908e899b82" providerId="LiveId" clId="{0DEA317D-CF4C-48ED-AC2D-66C8EEB35511}" dt="2022-10-02T20:55:43.482" v="1" actId="20577"/>
        <pc:sldMkLst>
          <pc:docMk/>
          <pc:sldMk cId="2065619871" sldId="266"/>
        </pc:sldMkLst>
        <pc:spChg chg="mod">
          <ac:chgData name="Dodanim Castillo Aráuz" userId="f238d6908e899b82" providerId="LiveId" clId="{0DEA317D-CF4C-48ED-AC2D-66C8EEB35511}" dt="2022-10-02T20:55:43.482" v="1" actId="20577"/>
          <ac:spMkLst>
            <pc:docMk/>
            <pc:sldMk cId="2065619871" sldId="266"/>
            <ac:spMk id="20" creationId="{35674300-27D8-2A1F-60DC-7E3845025EB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2/10/2022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02/10/2022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02/10/2022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02/10/2022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4157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MUERTE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 EN UN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MUNDO PECAMINOSO”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2712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 tanto, como el pecado entró en el mundo por un hombre, y por el pecado la muerte, así la muerte pasó a todos los hombres, por cuanto todos pecaron”</a:t>
            </a:r>
            <a:r>
              <a:rPr lang="es-ES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(Romanos 5</a:t>
            </a:r>
            <a:r>
              <a:rPr lang="es-MX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:12</a:t>
            </a:r>
            <a:r>
              <a:rPr lang="es-ES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3200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564079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mandó Jehová Dios al hombre, diciendo: De todo árbol del huerto podrás comer; mas del árbol de la ciencia del bien y del mal no comerás; porque el día que de él comieres, ciertamente morirás.</a:t>
            </a:r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s-ES" sz="32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</a:t>
            </a:r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2:16, 17).</a:t>
            </a:r>
            <a:endParaRPr lang="en-US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08904"/>
            <a:ext cx="5916613" cy="46113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Biblia dice que al terminar la creación, todo era </a:t>
            </a: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“bueno en gran manera”.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 lo que había en la tierra, Dios lo creó </a:t>
            </a: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felicidad del ser humano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hombre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tenía </a:t>
            </a: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libertar 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obedecer o desobedecer a Dios</a:t>
            </a:r>
          </a:p>
          <a:p>
            <a:endParaRPr lang="es-CR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DIOS ES AMOR: LA CREACIÓN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2: MUERTE EN UN MUNDO PECAMINOSO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¿Conque Dios os ha dicho: No comáis de todo árbol del huerto? Y vio la mujer que el </a:t>
            </a:r>
            <a:r>
              <a:rPr lang="es-ES" b="1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árbol era bueno 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comer, y que era agradable a los ojos, y </a:t>
            </a:r>
            <a:r>
              <a:rPr lang="es-ES" b="1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árbol codiciable para alcanzar la sabiduría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y tomó de su fruto, y comió; y dio también a su marido, el cual comió así como ella” (</a:t>
            </a:r>
            <a:r>
              <a:rPr lang="es-ES" b="0" i="0" dirty="0" err="1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Gén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3:1, 6). </a:t>
            </a:r>
            <a:endParaRPr lang="en-US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Satanás cayó en pecado en el cielo por “querer ser igual a Dios”.</a:t>
            </a:r>
          </a:p>
          <a:p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Satanás tentó a Eva con su mismo pecado: “querer ser igual a Dios”.</a:t>
            </a:r>
          </a:p>
          <a:p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 desconfía de Dios, racionaliza que la prohibición iba en contra de su felicidad.</a:t>
            </a:r>
          </a:p>
          <a:p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 come para “ser igual a Dios”.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ELECCIÓN EQUIVOCADA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2: MUERTE EN UN MUNDO PECAMINOSO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 Jehová Dios llamó al hombre, y le dijo: ¿Dónde estás tú? Y él respondió: Oí tu voz en el huerto, y tuve miedo, porque estaba desnudo; y me escondí</a:t>
            </a:r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s-ES" sz="32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</a:t>
            </a:r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3:9, 10).</a:t>
            </a:r>
            <a:endParaRPr lang="en-US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s-CR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Consecuencias del pecado: </a:t>
            </a:r>
          </a:p>
          <a:p>
            <a:pPr marL="452438" indent="-452438">
              <a:buFont typeface="+mj-lt"/>
              <a:buAutoNum type="arabicPeriod"/>
            </a:pPr>
            <a:r>
              <a:rPr lang="es-CR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Perdieron la comunicación </a:t>
            </a: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Dios, se escondieron.</a:t>
            </a:r>
          </a:p>
          <a:p>
            <a:pPr marL="452438" indent="-452438">
              <a:buFont typeface="+mj-lt"/>
              <a:buAutoNum type="arabicPeriod"/>
            </a:pPr>
            <a:r>
              <a:rPr lang="es-CR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Adán culpó a Dios </a:t>
            </a: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haberle creado a Eva.</a:t>
            </a:r>
          </a:p>
          <a:p>
            <a:pPr marL="452438" indent="-452438">
              <a:buFont typeface="+mj-lt"/>
              <a:buAutoNum type="arabicPeriod"/>
            </a:pPr>
            <a:r>
              <a:rPr lang="es-CR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 culpó a la serpiente </a:t>
            </a: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haberla engañado.</a:t>
            </a:r>
          </a:p>
          <a:p>
            <a:pPr marL="452438" indent="-452438">
              <a:buFont typeface="+mj-lt"/>
              <a:buAutoNum type="arabicPeriod"/>
            </a:pPr>
            <a:r>
              <a:rPr lang="es-CR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muerte </a:t>
            </a: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entró al mundo.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CONSECUENCIAS DEL PECADO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2: MUERTE EN UN MUNDO PECAMINOSO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1" i="0" baseline="3000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pondré enemistad entre ti y la mujer, y entre tu simiente y la simiente suya; esta te herirá en la cabeza, y tú le herirás en el calcañar.</a:t>
            </a:r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algn="ctr"/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“Y Jehová Dios hizo al hombre y a su mujer túnicas de pieles, y los vistió”.</a:t>
            </a:r>
            <a:endParaRPr lang="es-ES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</a:t>
            </a:r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3:15, 21).</a:t>
            </a:r>
            <a:endParaRPr lang="en-US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78784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satisface la necesidad </a:t>
            </a:r>
            <a:r>
              <a:rPr lang="es-CR" sz="3200" dirty="0">
                <a:solidFill>
                  <a:srgbClr val="FF11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ESPIRITUAL 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 importante para Adán, Eva y la humanidad: “promesa de un </a:t>
            </a:r>
            <a:r>
              <a:rPr lang="es-CR" sz="3200" dirty="0">
                <a:solidFill>
                  <a:srgbClr val="FF11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SALVADOR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satisface la necesidad </a:t>
            </a:r>
            <a:r>
              <a:rPr lang="es-CR" sz="3200" dirty="0">
                <a:solidFill>
                  <a:srgbClr val="FF11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FÍSICA 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 importante para Adán, Eva y la humanidad: “Les hace TÚNICAS DE PIELES para vestirlos”.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DIOS SATISFACE NUESTRAS NECESIDADES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2: MUERTE EN UN MUNDO PECAMINOSO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9600</TotalTime>
  <Words>548</Words>
  <Application>Microsoft Office PowerPoint</Application>
  <PresentationFormat>Panorámica</PresentationFormat>
  <Paragraphs>45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Montserrat</vt:lpstr>
      <vt:lpstr>Wingdings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23</cp:revision>
  <dcterms:created xsi:type="dcterms:W3CDTF">2022-03-25T21:53:57Z</dcterms:created>
  <dcterms:modified xsi:type="dcterms:W3CDTF">2022-10-02T20:55:51Z</dcterms:modified>
</cp:coreProperties>
</file>