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handoutMasterIdLst>
    <p:handoutMasterId r:id="rId8"/>
  </p:handoutMasterIdLst>
  <p:sldIdLst>
    <p:sldId id="261" r:id="rId2"/>
    <p:sldId id="263" r:id="rId3"/>
    <p:sldId id="266" r:id="rId4"/>
    <p:sldId id="265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371B"/>
    <a:srgbClr val="67190C"/>
    <a:srgbClr val="990000"/>
    <a:srgbClr val="FF113A"/>
    <a:srgbClr val="FF1735"/>
    <a:srgbClr val="0B0103"/>
    <a:srgbClr val="280604"/>
    <a:srgbClr val="8A2A08"/>
    <a:srgbClr val="EEC916"/>
    <a:srgbClr val="FEC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50"/>
  </p:normalViewPr>
  <p:slideViewPr>
    <p:cSldViewPr snapToGrid="0">
      <p:cViewPr varScale="1">
        <p:scale>
          <a:sx n="98" d="100"/>
          <a:sy n="98" d="100"/>
        </p:scale>
        <p:origin x="9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C8766-A09D-4518-83D1-76FCE9700107}" type="datetimeFigureOut">
              <a:rPr lang="es-CR" smtClean="0"/>
              <a:t>7/11/2022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9C155-EE5B-4082-A828-C15153764BC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0231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1C73F-EEC5-4462-B98E-96CC7843A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9CCCD8-9791-46EE-8B41-5CA6C9926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x-none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A649CA-F850-4625-9BDF-CC68B153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CAC755-E21A-4B1D-B82A-421FBA321982}" type="datetime1">
              <a:rPr lang="es-ES" smtClean="0"/>
              <a:t>07/11/2022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BBEF7C-3806-4B0F-A237-AF3708150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FA23D6-9096-427B-97B0-50D04942C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0314-BF2E-4567-B79E-EB410D9AD5A9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25425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6DA5FDE-06C3-47B6-A65E-F52DF90E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3E6F99-3211-4DA9-81FE-7BDBA8F9C5ED}" type="datetime1">
              <a:rPr lang="es-ES" smtClean="0"/>
              <a:t>07/11/2022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EC981CC-6303-4FAB-AB46-56AC0BB82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BB0B3C8-E02C-4CA2-860F-8C2D35F2D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A93B7-2111-4E56-AB75-209A2E3027A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3389834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28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C9F9FB8-5C83-4B04-964E-A99893BE5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365125"/>
            <a:ext cx="118813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541E08-69C0-440E-88B7-2A1913013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368" y="1825625"/>
            <a:ext cx="1144927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EB9ADF-1293-4C04-8EE2-64081CFE1D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00A0893-E2F8-477D-AB51-8A5A8B620234}" type="datetime1">
              <a:rPr lang="es-ES" smtClean="0"/>
              <a:t>07/11/2022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9D2E89-926E-4ACE-A8D7-07F7D99CE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B868F9-B071-4599-BC4D-A2EBDB5C1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74AD4-1394-499A-ACD2-AB71EAA2F50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9116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000"/>
          </a:solidFill>
          <a:latin typeface="Montserrat" panose="02000505000000020004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103913" y="1293525"/>
            <a:ext cx="8088085" cy="13234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LA VICTORIA DE CRISTO SOBRE LA MUERTE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4103914" y="323423"/>
            <a:ext cx="7712945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4668118" y="2918660"/>
            <a:ext cx="6959674" cy="30162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MX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Cuando le vi, caí como muerto a sus pies. Y él puso su diestra sobre mí, diciéndome: No temas; yo soy el primero y el último</a:t>
            </a:r>
            <a:r>
              <a:rPr lang="es-ES" sz="28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y el que vivo, y estuve muerto; mas he aquí que vivo por los siglos de los siglos, amén. </a:t>
            </a:r>
            <a:r>
              <a:rPr lang="es-ES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tengo las llaves de la muerte y del Hades</a:t>
            </a:r>
            <a:r>
              <a:rPr lang="es-MX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(Apocalipsis 1:17,18).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5908431" y="6309271"/>
            <a:ext cx="410391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/ 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rgbClr val="67190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E9122B2-99D4-E210-BD23-43B8805EFB66}"/>
              </a:ext>
            </a:extLst>
          </p:cNvPr>
          <p:cNvCxnSpPr>
            <a:cxnSpLocks/>
          </p:cNvCxnSpPr>
          <p:nvPr/>
        </p:nvCxnSpPr>
        <p:spPr>
          <a:xfrm>
            <a:off x="4103915" y="2831517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0D4782F9-F60A-BE6F-598F-49AC2F62F5DF}"/>
              </a:ext>
            </a:extLst>
          </p:cNvPr>
          <p:cNvCxnSpPr>
            <a:cxnSpLocks/>
          </p:cNvCxnSpPr>
          <p:nvPr/>
        </p:nvCxnSpPr>
        <p:spPr>
          <a:xfrm>
            <a:off x="4103915" y="6122070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>
            <a:extLst>
              <a:ext uri="{FF2B5EF4-FFF2-40B4-BE49-F238E27FC236}">
                <a16:creationId xmlns:a16="http://schemas.microsoft.com/office/drawing/2014/main" id="{854FB3B9-F4AA-90E2-AD5D-74EFD3F8E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19" b="99424" l="1220" r="96951">
                        <a14:foregroundMark x1="51829" y1="5374" x2="53354" y2="71017"/>
                        <a14:foregroundMark x1="53354" y1="71017" x2="53354" y2="71017"/>
                        <a14:foregroundMark x1="31098" y1="17274" x2="72866" y2="17658"/>
                        <a14:foregroundMark x1="5488" y1="5374" x2="3659" y2="95393"/>
                        <a14:backgroundMark x1="3659" y1="4223" x2="3639" y2="5360"/>
                        <a14:backgroundMark x1="915" y1="4798" x2="931" y2="5338"/>
                        <a14:backgroundMark x1="1008" y1="95372" x2="915" y2="99616"/>
                        <a14:backgroundMark x1="15854" y1="99040" x2="67378" y2="99616"/>
                        <a14:backgroundMark x1="67378" y1="99616" x2="87500" y2="99232"/>
                        <a14:backgroundMark x1="87500" y1="99232" x2="98171" y2="96353"/>
                        <a14:backgroundMark x1="97256" y1="95585" x2="83841" y2="95777"/>
                        <a14:backgroundMark x1="89634" y1="95202" x2="78963" y2="97121"/>
                        <a14:backgroundMark x1="7317" y1="1152" x2="84756" y2="1344"/>
                        <a14:backgroundMark x1="84756" y1="1344" x2="96037" y2="1152"/>
                        <a14:backgroundMark x1="98476" y1="2303" x2="98476" y2="91939"/>
                        <a14:backgroundMark x1="98476" y1="91939" x2="98171" y2="92131"/>
                        <a14:backgroundMark x1="96341" y1="93666" x2="96037" y2="91171"/>
                        <a14:backgroundMark x1="96037" y1="94626" x2="97866" y2="92514"/>
                        <a14:backgroundMark x1="97256" y1="91555" x2="96951" y2="93858"/>
                        <a14:backgroundMark x1="97256" y1="93282" x2="97256" y2="95777"/>
                        <a14:backgroundMark x1="13415" y1="99616" x2="16159" y2="99232"/>
                        <a14:backgroundMark x1="5183" y1="2111" x2="7317" y2="13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095" y="0"/>
            <a:ext cx="4381501" cy="695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PRINCIPAL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515439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MX" dirty="0">
                <a:solidFill>
                  <a:srgbClr val="82371B"/>
                </a:solidFill>
              </a:rPr>
              <a:t>“</a:t>
            </a:r>
            <a:r>
              <a:rPr lang="es-ES" dirty="0">
                <a:solidFill>
                  <a:srgbClr val="82371B"/>
                </a:solidFill>
              </a:rPr>
              <a:t>Cuando le vi, caí como muerto a sus pies. Y él puso su diestra sobre mí, diciéndome: No temas; yo soy el primero y el último</a:t>
            </a:r>
            <a:r>
              <a:rPr lang="es-ES" b="1" dirty="0">
                <a:solidFill>
                  <a:srgbClr val="82371B"/>
                </a:solidFill>
              </a:rPr>
              <a:t>;  y el que vivo, y estuve muerto; mas he aquí que vivo por los siglos de los siglos, amén. </a:t>
            </a:r>
            <a:r>
              <a:rPr lang="es-ES" dirty="0">
                <a:solidFill>
                  <a:srgbClr val="82371B"/>
                </a:solidFill>
              </a:rPr>
              <a:t>Y tengo las llaves de la muerte y del Hades</a:t>
            </a:r>
            <a:r>
              <a:rPr lang="es-MX" dirty="0">
                <a:solidFill>
                  <a:srgbClr val="82371B"/>
                </a:solidFill>
              </a:rPr>
              <a:t>” </a:t>
            </a:r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(Apocalipsis 1:17,18). </a:t>
            </a:r>
            <a:endParaRPr lang="en-US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253256"/>
            <a:ext cx="5916613" cy="461132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s-CR" sz="30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 el anuncio de Jesús que resucitaría al tercer día, Satanás hizo muchas </a:t>
            </a:r>
            <a:r>
              <a:rPr lang="es-CR" sz="300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planes para </a:t>
            </a:r>
            <a:r>
              <a:rPr lang="es-CR" sz="30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evitar el acontecimiento.</a:t>
            </a:r>
          </a:p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s-CR" sz="30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Jesús, como Hijo de Dios, resucitó de la tumba, venciendo al Hades.</a:t>
            </a:r>
          </a:p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s-CR" sz="30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fe de los cristianos tiene fundamento seguro en la resurrección de Jesús.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“HA RESUCITADO”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9387E882-1BAC-3562-4812-2C924BF2825F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7: LA VICTORIA DE CRISTO SOBRE LA MUERTE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SECUNDARIA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80339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8941" y="2410018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l"/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“Y</a:t>
            </a:r>
            <a:r>
              <a:rPr lang="es-ES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que apareció a </a:t>
            </a:r>
            <a:r>
              <a:rPr lang="es-ES" b="0" i="0" dirty="0" err="1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Cefas</a:t>
            </a:r>
            <a:r>
              <a:rPr lang="es-ES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y después a los doce. Después apareció a más de quinientos hermanos a la vez, de los cuales muchos viven aún, y otros ya duermen. Después apareció a Jacobo; después a todos los apóstoles</a:t>
            </a:r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(1 Corintios 15:5-7).</a:t>
            </a:r>
            <a:endParaRPr lang="en-US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80339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10018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Muchos testigos son descritos respecto a la resurrección: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CR" sz="28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mujeres que fueron primero al sepulcro.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CR" sz="28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11 discípulos.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CR" sz="28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dos, en el camino a Emaús.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CR" sz="28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soldados que custodiaron la tumba.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CR" sz="28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Más de 500 hermanos.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CR" sz="28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santos resucitados.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TESTIGOS DE LA RESURRECCIÓN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3AB60329-A7D0-FF6B-BD65-E0C25BC39BA1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7: LA VICTORIA DE CRISTO SOBRE LA MUERTE</a:t>
            </a:r>
          </a:p>
        </p:txBody>
      </p:sp>
    </p:spTree>
    <p:extLst>
      <p:ext uri="{BB962C8B-B14F-4D97-AF65-F5344CB8AC3E}">
        <p14:creationId xmlns:p14="http://schemas.microsoft.com/office/powerpoint/2010/main" val="2065619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TEOLÓGICA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 eso me ama el Padre, porque yo pongo mi vida, para volverla a tomar. Nadie me la quita, sino que yo de mí mismo la pongo. </a:t>
            </a:r>
            <a:r>
              <a:rPr lang="es-ES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Tengo poder para ponerla, y tengo poder para volverla a tomar. </a:t>
            </a:r>
            <a:r>
              <a:rPr lang="es-ES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Este mandamiento recibí de mi Padre” (Juan 10:17,18). </a:t>
            </a:r>
            <a:endParaRPr lang="en-US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10018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resurrección de Jesús marca el inicio de la victoria final sobre la muerte.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misterio: Jesús divino poderoso para “dar” su vida  y “volverla” a tomar.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hubo fuerza humana ni el enemigo mismo que pudieran evitar el triunfo final del Hijo </a:t>
            </a:r>
            <a:r>
              <a:rPr lang="es-CR" sz="320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Dios.</a:t>
            </a:r>
            <a:endParaRPr lang="es-CR" sz="3200" dirty="0">
              <a:solidFill>
                <a:srgbClr val="6719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s-CR" sz="32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rgbClr val="0070C0"/>
                </a:solidFill>
              </a:rPr>
              <a:t>V</a:t>
            </a:r>
            <a:r>
              <a:rPr lang="en-US" sz="3600" dirty="0">
                <a:solidFill>
                  <a:srgbClr val="0070C0"/>
                </a:solidFill>
              </a:rPr>
              <a:t>ICTORIA FINAL SOBRE LA MUERTE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34BE028F-4E07-378E-EA37-5C8B2670AAF7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7: LA VICTORIA DE CRISTO SOBRE LA MUERTE</a:t>
            </a:r>
          </a:p>
        </p:txBody>
      </p:sp>
    </p:spTree>
    <p:extLst>
      <p:ext uri="{BB962C8B-B14F-4D97-AF65-F5344CB8AC3E}">
        <p14:creationId xmlns:p14="http://schemas.microsoft.com/office/powerpoint/2010/main" val="3023395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PRAXIS O APLICACIÓN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0640" y="1485779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 ahora Cristo ha resucitado de los muertos; </a:t>
            </a:r>
            <a:r>
              <a:rPr lang="es-ES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primicias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los que durmieron es hecho</a:t>
            </a: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 Corintios 15:20).</a:t>
            </a: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485779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110688"/>
            <a:ext cx="5916613" cy="475295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es la primicia, el inicio de la cosecha, de calidad perfecta.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Muchos santos fueron levantados junto con él, ya glorificados.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Ahora tenemos los cristianos garantía total en el sacrificio y resurrección de Cristo.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PRIMICIAS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537FB43D-7254-0940-90EE-673357699905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7: LA VICTORIA DE CRISTO SOBRE LA MUERTE</a:t>
            </a:r>
          </a:p>
        </p:txBody>
      </p:sp>
    </p:spTree>
    <p:extLst>
      <p:ext uri="{BB962C8B-B14F-4D97-AF65-F5344CB8AC3E}">
        <p14:creationId xmlns:p14="http://schemas.microsoft.com/office/powerpoint/2010/main" val="62046552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10012</TotalTime>
  <Words>568</Words>
  <Application>Microsoft Office PowerPoint</Application>
  <PresentationFormat>Panorámica</PresentationFormat>
  <Paragraphs>44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Montserrat</vt:lpstr>
      <vt:lpstr>1_Tema de Office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Franz Rios</cp:lastModifiedBy>
  <cp:revision>28</cp:revision>
  <dcterms:created xsi:type="dcterms:W3CDTF">2022-03-25T21:53:57Z</dcterms:created>
  <dcterms:modified xsi:type="dcterms:W3CDTF">2022-11-07T17:40:44Z</dcterms:modified>
</cp:coreProperties>
</file>