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Lst>
  <p:notesMasterIdLst>
    <p:notesMasterId r:id="rId7"/>
  </p:notesMasterIdLst>
  <p:handoutMasterIdLst>
    <p:handoutMasterId r:id="rId8"/>
  </p:handoutMasterIdLst>
  <p:sldIdLst>
    <p:sldId id="261" r:id="rId2"/>
    <p:sldId id="263" r:id="rId3"/>
    <p:sldId id="266" r:id="rId4"/>
    <p:sldId id="265" r:id="rId5"/>
    <p:sldId id="264"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2371B"/>
    <a:srgbClr val="67190C"/>
    <a:srgbClr val="990000"/>
    <a:srgbClr val="FF113A"/>
    <a:srgbClr val="FF1735"/>
    <a:srgbClr val="0B0103"/>
    <a:srgbClr val="280604"/>
    <a:srgbClr val="8A2A08"/>
    <a:srgbClr val="EEC916"/>
    <a:srgbClr val="FEC6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83" autoAdjust="0"/>
    <p:restoredTop sz="95850"/>
  </p:normalViewPr>
  <p:slideViewPr>
    <p:cSldViewPr snapToGrid="0">
      <p:cViewPr varScale="1">
        <p:scale>
          <a:sx n="106" d="100"/>
          <a:sy n="106" d="100"/>
        </p:scale>
        <p:origin x="708" y="78"/>
      </p:cViewPr>
      <p:guideLst/>
    </p:cSldViewPr>
  </p:slideViewPr>
  <p:notesTextViewPr>
    <p:cViewPr>
      <p:scale>
        <a:sx n="1" d="1"/>
        <a:sy n="1" d="1"/>
      </p:scale>
      <p:origin x="0" y="0"/>
    </p:cViewPr>
  </p:notesTextViewPr>
  <p:notesViewPr>
    <p:cSldViewPr snapToGrid="0">
      <p:cViewPr varScale="1">
        <p:scale>
          <a:sx n="96" d="100"/>
          <a:sy n="96" d="100"/>
        </p:scale>
        <p:origin x="3558"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ranz Rios" userId="11360a9a-973a-4a53-9e4f-6930a6f815bd" providerId="ADAL" clId="{E4F81DDC-819F-443C-93E7-C6382A89039B}"/>
    <pc:docChg chg="undo redo custSel addSld delSld modSld">
      <pc:chgData name="Franz Rios" userId="11360a9a-973a-4a53-9e4f-6930a6f815bd" providerId="ADAL" clId="{E4F81DDC-819F-443C-93E7-C6382A89039B}" dt="2022-11-04T23:10:10.159" v="1663" actId="20577"/>
      <pc:docMkLst>
        <pc:docMk/>
      </pc:docMkLst>
      <pc:sldChg chg="modSp mod">
        <pc:chgData name="Franz Rios" userId="11360a9a-973a-4a53-9e4f-6930a6f815bd" providerId="ADAL" clId="{E4F81DDC-819F-443C-93E7-C6382A89039B}" dt="2022-11-04T22:15:01.528" v="58" actId="113"/>
        <pc:sldMkLst>
          <pc:docMk/>
          <pc:sldMk cId="1125212542" sldId="261"/>
        </pc:sldMkLst>
        <pc:spChg chg="mod">
          <ac:chgData name="Franz Rios" userId="11360a9a-973a-4a53-9e4f-6930a6f815bd" providerId="ADAL" clId="{E4F81DDC-819F-443C-93E7-C6382A89039B}" dt="2022-11-04T22:13:35.930" v="44" actId="20577"/>
          <ac:spMkLst>
            <pc:docMk/>
            <pc:sldMk cId="1125212542" sldId="261"/>
            <ac:spMk id="5" creationId="{FF831FFB-0DF9-4671-A826-4F6EB20B813B}"/>
          </ac:spMkLst>
        </pc:spChg>
        <pc:spChg chg="mod">
          <ac:chgData name="Franz Rios" userId="11360a9a-973a-4a53-9e4f-6930a6f815bd" providerId="ADAL" clId="{E4F81DDC-819F-443C-93E7-C6382A89039B}" dt="2022-11-04T22:13:17.431" v="1" actId="20577"/>
          <ac:spMkLst>
            <pc:docMk/>
            <pc:sldMk cId="1125212542" sldId="261"/>
            <ac:spMk id="6" creationId="{95621C5D-2A28-4457-A463-EDBB434C79B5}"/>
          </ac:spMkLst>
        </pc:spChg>
        <pc:spChg chg="mod">
          <ac:chgData name="Franz Rios" userId="11360a9a-973a-4a53-9e4f-6930a6f815bd" providerId="ADAL" clId="{E4F81DDC-819F-443C-93E7-C6382A89039B}" dt="2022-11-04T22:15:01.528" v="58" actId="113"/>
          <ac:spMkLst>
            <pc:docMk/>
            <pc:sldMk cId="1125212542" sldId="261"/>
            <ac:spMk id="7" creationId="{2C987553-735E-4429-B170-793033D810CE}"/>
          </ac:spMkLst>
        </pc:spChg>
      </pc:sldChg>
      <pc:sldChg chg="modSp mod">
        <pc:chgData name="Franz Rios" userId="11360a9a-973a-4a53-9e4f-6930a6f815bd" providerId="ADAL" clId="{E4F81DDC-819F-443C-93E7-C6382A89039B}" dt="2022-11-04T22:37:43.474" v="564" actId="20577"/>
        <pc:sldMkLst>
          <pc:docMk/>
          <pc:sldMk cId="3009593293" sldId="263"/>
        </pc:sldMkLst>
        <pc:spChg chg="mod">
          <ac:chgData name="Franz Rios" userId="11360a9a-973a-4a53-9e4f-6930a6f815bd" providerId="ADAL" clId="{E4F81DDC-819F-443C-93E7-C6382A89039B}" dt="2022-11-04T22:37:43.474" v="564" actId="20577"/>
          <ac:spMkLst>
            <pc:docMk/>
            <pc:sldMk cId="3009593293" sldId="263"/>
            <ac:spMk id="6" creationId="{9387E882-1BAC-3562-4812-2C924BF2825F}"/>
          </ac:spMkLst>
        </pc:spChg>
        <pc:spChg chg="mod">
          <ac:chgData name="Franz Rios" userId="11360a9a-973a-4a53-9e4f-6930a6f815bd" providerId="ADAL" clId="{E4F81DDC-819F-443C-93E7-C6382A89039B}" dt="2022-11-04T22:23:29.963" v="119" actId="20577"/>
          <ac:spMkLst>
            <pc:docMk/>
            <pc:sldMk cId="3009593293" sldId="263"/>
            <ac:spMk id="9" creationId="{B82924B6-A38C-4717-AEAF-D6458077CA7D}"/>
          </ac:spMkLst>
        </pc:spChg>
        <pc:spChg chg="mod">
          <ac:chgData name="Franz Rios" userId="11360a9a-973a-4a53-9e4f-6930a6f815bd" providerId="ADAL" clId="{E4F81DDC-819F-443C-93E7-C6382A89039B}" dt="2022-11-04T22:23:06.961" v="110" actId="113"/>
          <ac:spMkLst>
            <pc:docMk/>
            <pc:sldMk cId="3009593293" sldId="263"/>
            <ac:spMk id="20" creationId="{35674300-27D8-2A1F-60DC-7E3845025EB4}"/>
          </ac:spMkLst>
        </pc:spChg>
        <pc:spChg chg="mod">
          <ac:chgData name="Franz Rios" userId="11360a9a-973a-4a53-9e4f-6930a6f815bd" providerId="ADAL" clId="{E4F81DDC-819F-443C-93E7-C6382A89039B}" dt="2022-11-04T22:27:11.655" v="447" actId="20577"/>
          <ac:spMkLst>
            <pc:docMk/>
            <pc:sldMk cId="3009593293" sldId="263"/>
            <ac:spMk id="22" creationId="{49C46636-91CD-6338-86F1-B320BE535F1F}"/>
          </ac:spMkLst>
        </pc:spChg>
      </pc:sldChg>
      <pc:sldChg chg="modSp mod">
        <pc:chgData name="Franz Rios" userId="11360a9a-973a-4a53-9e4f-6930a6f815bd" providerId="ADAL" clId="{E4F81DDC-819F-443C-93E7-C6382A89039B}" dt="2022-11-04T23:05:28.816" v="1253" actId="6549"/>
        <pc:sldMkLst>
          <pc:docMk/>
          <pc:sldMk cId="620465520" sldId="264"/>
        </pc:sldMkLst>
        <pc:spChg chg="mod">
          <ac:chgData name="Franz Rios" userId="11360a9a-973a-4a53-9e4f-6930a6f815bd" providerId="ADAL" clId="{E4F81DDC-819F-443C-93E7-C6382A89039B}" dt="2022-11-04T22:39:20.493" v="610"/>
          <ac:spMkLst>
            <pc:docMk/>
            <pc:sldMk cId="620465520" sldId="264"/>
            <ac:spMk id="6" creationId="{537FB43D-7254-0940-90EE-673357699905}"/>
          </ac:spMkLst>
        </pc:spChg>
        <pc:spChg chg="mod">
          <ac:chgData name="Franz Rios" userId="11360a9a-973a-4a53-9e4f-6930a6f815bd" providerId="ADAL" clId="{E4F81DDC-819F-443C-93E7-C6382A89039B}" dt="2022-11-04T22:56:58.810" v="879" actId="113"/>
          <ac:spMkLst>
            <pc:docMk/>
            <pc:sldMk cId="620465520" sldId="264"/>
            <ac:spMk id="20" creationId="{35674300-27D8-2A1F-60DC-7E3845025EB4}"/>
          </ac:spMkLst>
        </pc:spChg>
        <pc:spChg chg="mod">
          <ac:chgData name="Franz Rios" userId="11360a9a-973a-4a53-9e4f-6930a6f815bd" providerId="ADAL" clId="{E4F81DDC-819F-443C-93E7-C6382A89039B}" dt="2022-11-04T23:05:28.816" v="1253" actId="6549"/>
          <ac:spMkLst>
            <pc:docMk/>
            <pc:sldMk cId="620465520" sldId="264"/>
            <ac:spMk id="22" creationId="{49C46636-91CD-6338-86F1-B320BE535F1F}"/>
          </ac:spMkLst>
        </pc:spChg>
      </pc:sldChg>
      <pc:sldChg chg="modSp mod">
        <pc:chgData name="Franz Rios" userId="11360a9a-973a-4a53-9e4f-6930a6f815bd" providerId="ADAL" clId="{E4F81DDC-819F-443C-93E7-C6382A89039B}" dt="2022-11-04T23:10:10.159" v="1663" actId="20577"/>
        <pc:sldMkLst>
          <pc:docMk/>
          <pc:sldMk cId="3023395677" sldId="265"/>
        </pc:sldMkLst>
        <pc:spChg chg="mod">
          <ac:chgData name="Franz Rios" userId="11360a9a-973a-4a53-9e4f-6930a6f815bd" providerId="ADAL" clId="{E4F81DDC-819F-443C-93E7-C6382A89039B}" dt="2022-11-04T22:39:08.696" v="609"/>
          <ac:spMkLst>
            <pc:docMk/>
            <pc:sldMk cId="3023395677" sldId="265"/>
            <ac:spMk id="6" creationId="{34BE028F-4E07-378E-EA37-5C8B2670AAF7}"/>
          </ac:spMkLst>
        </pc:spChg>
        <pc:spChg chg="mod">
          <ac:chgData name="Franz Rios" userId="11360a9a-973a-4a53-9e4f-6930a6f815bd" providerId="ADAL" clId="{E4F81DDC-819F-443C-93E7-C6382A89039B}" dt="2022-11-04T22:33:06.642" v="509" actId="20577"/>
          <ac:spMkLst>
            <pc:docMk/>
            <pc:sldMk cId="3023395677" sldId="265"/>
            <ac:spMk id="9" creationId="{B82924B6-A38C-4717-AEAF-D6458077CA7D}"/>
          </ac:spMkLst>
        </pc:spChg>
        <pc:spChg chg="mod">
          <ac:chgData name="Franz Rios" userId="11360a9a-973a-4a53-9e4f-6930a6f815bd" providerId="ADAL" clId="{E4F81DDC-819F-443C-93E7-C6382A89039B}" dt="2022-11-04T22:31:18.994" v="486" actId="6549"/>
          <ac:spMkLst>
            <pc:docMk/>
            <pc:sldMk cId="3023395677" sldId="265"/>
            <ac:spMk id="20" creationId="{35674300-27D8-2A1F-60DC-7E3845025EB4}"/>
          </ac:spMkLst>
        </pc:spChg>
        <pc:spChg chg="mod">
          <ac:chgData name="Franz Rios" userId="11360a9a-973a-4a53-9e4f-6930a6f815bd" providerId="ADAL" clId="{E4F81DDC-819F-443C-93E7-C6382A89039B}" dt="2022-11-04T23:10:10.159" v="1663" actId="20577"/>
          <ac:spMkLst>
            <pc:docMk/>
            <pc:sldMk cId="3023395677" sldId="265"/>
            <ac:spMk id="22" creationId="{49C46636-91CD-6338-86F1-B320BE535F1F}"/>
          </ac:spMkLst>
        </pc:spChg>
      </pc:sldChg>
      <pc:sldChg chg="modSp mod">
        <pc:chgData name="Franz Rios" userId="11360a9a-973a-4a53-9e4f-6930a6f815bd" providerId="ADAL" clId="{E4F81DDC-819F-443C-93E7-C6382A89039B}" dt="2022-11-04T23:06:08.801" v="1263" actId="20577"/>
        <pc:sldMkLst>
          <pc:docMk/>
          <pc:sldMk cId="2065619871" sldId="266"/>
        </pc:sldMkLst>
        <pc:spChg chg="mod">
          <ac:chgData name="Franz Rios" userId="11360a9a-973a-4a53-9e4f-6930a6f815bd" providerId="ADAL" clId="{E4F81DDC-819F-443C-93E7-C6382A89039B}" dt="2022-11-04T22:38:58.448" v="608" actId="1037"/>
          <ac:spMkLst>
            <pc:docMk/>
            <pc:sldMk cId="2065619871" sldId="266"/>
            <ac:spMk id="7" creationId="{3AB60329-A7D0-FF6B-BD65-E0C25BC39BA1}"/>
          </ac:spMkLst>
        </pc:spChg>
        <pc:spChg chg="mod">
          <ac:chgData name="Franz Rios" userId="11360a9a-973a-4a53-9e4f-6930a6f815bd" providerId="ADAL" clId="{E4F81DDC-819F-443C-93E7-C6382A89039B}" dt="2022-11-04T22:47:59.728" v="634" actId="113"/>
          <ac:spMkLst>
            <pc:docMk/>
            <pc:sldMk cId="2065619871" sldId="266"/>
            <ac:spMk id="20" creationId="{35674300-27D8-2A1F-60DC-7E3845025EB4}"/>
          </ac:spMkLst>
        </pc:spChg>
        <pc:spChg chg="mod">
          <ac:chgData name="Franz Rios" userId="11360a9a-973a-4a53-9e4f-6930a6f815bd" providerId="ADAL" clId="{E4F81DDC-819F-443C-93E7-C6382A89039B}" dt="2022-11-04T23:06:08.801" v="1263" actId="20577"/>
          <ac:spMkLst>
            <pc:docMk/>
            <pc:sldMk cId="2065619871" sldId="266"/>
            <ac:spMk id="22" creationId="{49C46636-91CD-6338-86F1-B320BE535F1F}"/>
          </ac:spMkLst>
        </pc:spChg>
      </pc:sldChg>
      <pc:sldChg chg="new del">
        <pc:chgData name="Franz Rios" userId="11360a9a-973a-4a53-9e4f-6930a6f815bd" providerId="ADAL" clId="{E4F81DDC-819F-443C-93E7-C6382A89039B}" dt="2022-11-04T23:08:40.298" v="1482" actId="680"/>
        <pc:sldMkLst>
          <pc:docMk/>
          <pc:sldMk cId="2131976084" sldId="267"/>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6AEE2BFA-A9BE-5BD1-3455-ABD1BEAA8B9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Marcador de fecha 2">
            <a:extLst>
              <a:ext uri="{FF2B5EF4-FFF2-40B4-BE49-F238E27FC236}">
                <a16:creationId xmlns:a16="http://schemas.microsoft.com/office/drawing/2014/main" id="{396CB0C2-EB1F-D651-2492-19ACE62BD57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8DE1BFB-AD25-4C1A-8CB9-0AB242035CF0}" type="datetimeFigureOut">
              <a:rPr lang="en-US" smtClean="0"/>
              <a:t>11/7/2022</a:t>
            </a:fld>
            <a:endParaRPr lang="en-US"/>
          </a:p>
        </p:txBody>
      </p:sp>
      <p:sp>
        <p:nvSpPr>
          <p:cNvPr id="4" name="Marcador de pie de página 3">
            <a:extLst>
              <a:ext uri="{FF2B5EF4-FFF2-40B4-BE49-F238E27FC236}">
                <a16:creationId xmlns:a16="http://schemas.microsoft.com/office/drawing/2014/main" id="{D41EC92D-91B4-8830-F6C9-9EA0AB2D5DA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Marcador de número de diapositiva 4">
            <a:extLst>
              <a:ext uri="{FF2B5EF4-FFF2-40B4-BE49-F238E27FC236}">
                <a16:creationId xmlns:a16="http://schemas.microsoft.com/office/drawing/2014/main" id="{4C448289-03F0-9256-4E06-AA145865A66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3131382-BA3C-43DF-B9A0-E2D81426AD49}" type="slidenum">
              <a:rPr lang="en-US" smtClean="0"/>
              <a:t>‹Nº›</a:t>
            </a:fld>
            <a:endParaRPr lang="en-US"/>
          </a:p>
        </p:txBody>
      </p:sp>
    </p:spTree>
    <p:extLst>
      <p:ext uri="{BB962C8B-B14F-4D97-AF65-F5344CB8AC3E}">
        <p14:creationId xmlns:p14="http://schemas.microsoft.com/office/powerpoint/2010/main" val="11599993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R"/>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3C8766-A09D-4518-83D1-76FCE9700107}" type="datetimeFigureOut">
              <a:rPr lang="es-CR" smtClean="0"/>
              <a:t>7/11/2022</a:t>
            </a:fld>
            <a:endParaRPr lang="es-CR"/>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R"/>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R"/>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99C155-EE5B-4082-A828-C15153764BCE}" type="slidenum">
              <a:rPr lang="es-CR" smtClean="0"/>
              <a:t>‹Nº›</a:t>
            </a:fld>
            <a:endParaRPr lang="es-CR"/>
          </a:p>
        </p:txBody>
      </p:sp>
    </p:spTree>
    <p:extLst>
      <p:ext uri="{BB962C8B-B14F-4D97-AF65-F5344CB8AC3E}">
        <p14:creationId xmlns:p14="http://schemas.microsoft.com/office/powerpoint/2010/main" val="38023104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EA1C73F-EEC5-4462-B98E-96CC7843A2DA}"/>
              </a:ext>
            </a:extLst>
          </p:cNvPr>
          <p:cNvSpPr>
            <a:spLocks noGrp="1"/>
          </p:cNvSpPr>
          <p:nvPr>
            <p:ph type="title"/>
          </p:nvPr>
        </p:nvSpPr>
        <p:spPr/>
        <p:txBody>
          <a:bodyPr/>
          <a:lstStyle/>
          <a:p>
            <a:r>
              <a:rPr lang="es-ES"/>
              <a:t>Haga clic para modificar el estilo de título del patrón</a:t>
            </a:r>
            <a:endParaRPr lang="x-none"/>
          </a:p>
        </p:txBody>
      </p:sp>
      <p:sp>
        <p:nvSpPr>
          <p:cNvPr id="3" name="Marcador de contenido 2">
            <a:extLst>
              <a:ext uri="{FF2B5EF4-FFF2-40B4-BE49-F238E27FC236}">
                <a16:creationId xmlns:a16="http://schemas.microsoft.com/office/drawing/2014/main" id="{1F9CCCD8-9791-46EE-8B41-5CA6C9926E8A}"/>
              </a:ext>
            </a:extLst>
          </p:cNvPr>
          <p:cNvSpPr>
            <a:spLocks noGrp="1"/>
          </p:cNvSpPr>
          <p:nvPr>
            <p:ph idx="1"/>
          </p:nvPr>
        </p:nvSpPr>
        <p:spPr/>
        <p:txBody>
          <a:body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x-none" dirty="0"/>
          </a:p>
        </p:txBody>
      </p:sp>
      <p:sp>
        <p:nvSpPr>
          <p:cNvPr id="4" name="Marcador de fecha 3">
            <a:extLst>
              <a:ext uri="{FF2B5EF4-FFF2-40B4-BE49-F238E27FC236}">
                <a16:creationId xmlns:a16="http://schemas.microsoft.com/office/drawing/2014/main" id="{C2A649CA-F850-4625-9BDF-CC68B153B7C8}"/>
              </a:ext>
            </a:extLst>
          </p:cNvPr>
          <p:cNvSpPr>
            <a:spLocks noGrp="1"/>
          </p:cNvSpPr>
          <p:nvPr>
            <p:ph type="dt" sz="half" idx="10"/>
          </p:nvPr>
        </p:nvSpPr>
        <p:spPr/>
        <p:txBody>
          <a:bodyPr/>
          <a:lstStyle/>
          <a:p>
            <a:pPr>
              <a:defRPr/>
            </a:pPr>
            <a:fld id="{63CAC755-E21A-4B1D-B82A-421FBA321982}" type="datetime1">
              <a:rPr lang="es-ES" smtClean="0"/>
              <a:t>07/11/2022</a:t>
            </a:fld>
            <a:endParaRPr lang="es-ES" dirty="0"/>
          </a:p>
        </p:txBody>
      </p:sp>
      <p:sp>
        <p:nvSpPr>
          <p:cNvPr id="5" name="Marcador de pie de página 4">
            <a:extLst>
              <a:ext uri="{FF2B5EF4-FFF2-40B4-BE49-F238E27FC236}">
                <a16:creationId xmlns:a16="http://schemas.microsoft.com/office/drawing/2014/main" id="{FDBBEF7C-3806-4B0F-A237-AF3708150BF9}"/>
              </a:ext>
            </a:extLst>
          </p:cNvPr>
          <p:cNvSpPr>
            <a:spLocks noGrp="1"/>
          </p:cNvSpPr>
          <p:nvPr>
            <p:ph type="ftr" sz="quarter" idx="11"/>
          </p:nvPr>
        </p:nvSpPr>
        <p:spPr/>
        <p:txBody>
          <a:bodyPr/>
          <a:lstStyle>
            <a:lvl1pPr>
              <a:defRPr>
                <a:solidFill>
                  <a:schemeClr val="bg1"/>
                </a:solidFill>
              </a:defRPr>
            </a:lvl1pPr>
          </a:lstStyle>
          <a:p>
            <a:pPr>
              <a:defRPr/>
            </a:pPr>
            <a:r>
              <a:rPr lang="es-ES"/>
              <a:t>Escrito por: Dr. Franz Ríos Flores</a:t>
            </a:r>
          </a:p>
        </p:txBody>
      </p:sp>
      <p:sp>
        <p:nvSpPr>
          <p:cNvPr id="6" name="Marcador de número de diapositiva 5">
            <a:extLst>
              <a:ext uri="{FF2B5EF4-FFF2-40B4-BE49-F238E27FC236}">
                <a16:creationId xmlns:a16="http://schemas.microsoft.com/office/drawing/2014/main" id="{12FA23D6-9096-427B-97B0-50D04942C5CE}"/>
              </a:ext>
            </a:extLst>
          </p:cNvPr>
          <p:cNvSpPr>
            <a:spLocks noGrp="1"/>
          </p:cNvSpPr>
          <p:nvPr>
            <p:ph type="sldNum" sz="quarter" idx="12"/>
          </p:nvPr>
        </p:nvSpPr>
        <p:spPr/>
        <p:txBody>
          <a:bodyPr/>
          <a:lstStyle/>
          <a:p>
            <a:fld id="{02540314-BF2E-4567-B79E-EB410D9AD5A9}" type="slidenum">
              <a:rPr lang="es-ES" altLang="es-ES_tradnl" smtClean="0"/>
              <a:pPr/>
              <a:t>‹Nº›</a:t>
            </a:fld>
            <a:endParaRPr lang="es-ES" altLang="es-ES_tradnl"/>
          </a:p>
        </p:txBody>
      </p:sp>
    </p:spTree>
    <p:extLst>
      <p:ext uri="{BB962C8B-B14F-4D97-AF65-F5344CB8AC3E}">
        <p14:creationId xmlns:p14="http://schemas.microsoft.com/office/powerpoint/2010/main" val="2254258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26DA5FDE-06C3-47B6-A65E-F52DF90E01DC}"/>
              </a:ext>
            </a:extLst>
          </p:cNvPr>
          <p:cNvSpPr>
            <a:spLocks noGrp="1"/>
          </p:cNvSpPr>
          <p:nvPr>
            <p:ph type="dt" sz="half" idx="10"/>
          </p:nvPr>
        </p:nvSpPr>
        <p:spPr/>
        <p:txBody>
          <a:bodyPr/>
          <a:lstStyle/>
          <a:p>
            <a:pPr>
              <a:defRPr/>
            </a:pPr>
            <a:fld id="{D83E6F99-3211-4DA9-81FE-7BDBA8F9C5ED}" type="datetime1">
              <a:rPr lang="es-ES" smtClean="0"/>
              <a:t>07/11/2022</a:t>
            </a:fld>
            <a:endParaRPr lang="es-ES" dirty="0"/>
          </a:p>
        </p:txBody>
      </p:sp>
      <p:sp>
        <p:nvSpPr>
          <p:cNvPr id="3" name="Marcador de pie de página 2">
            <a:extLst>
              <a:ext uri="{FF2B5EF4-FFF2-40B4-BE49-F238E27FC236}">
                <a16:creationId xmlns:a16="http://schemas.microsoft.com/office/drawing/2014/main" id="{CEC981CC-6303-4FAB-AB46-56AC0BB82123}"/>
              </a:ext>
            </a:extLst>
          </p:cNvPr>
          <p:cNvSpPr>
            <a:spLocks noGrp="1"/>
          </p:cNvSpPr>
          <p:nvPr>
            <p:ph type="ftr" sz="quarter" idx="11"/>
          </p:nvPr>
        </p:nvSpPr>
        <p:spPr/>
        <p:txBody>
          <a:bodyPr/>
          <a:lstStyle/>
          <a:p>
            <a:pPr>
              <a:defRPr/>
            </a:pPr>
            <a:r>
              <a:rPr lang="es-ES"/>
              <a:t>Escrito por: Dr. Franz Ríos Flores</a:t>
            </a:r>
          </a:p>
        </p:txBody>
      </p:sp>
      <p:sp>
        <p:nvSpPr>
          <p:cNvPr id="4" name="Marcador de número de diapositiva 3">
            <a:extLst>
              <a:ext uri="{FF2B5EF4-FFF2-40B4-BE49-F238E27FC236}">
                <a16:creationId xmlns:a16="http://schemas.microsoft.com/office/drawing/2014/main" id="{BBB0B3C8-E02C-4CA2-860F-8C2D35F2DD32}"/>
              </a:ext>
            </a:extLst>
          </p:cNvPr>
          <p:cNvSpPr>
            <a:spLocks noGrp="1"/>
          </p:cNvSpPr>
          <p:nvPr>
            <p:ph type="sldNum" sz="quarter" idx="12"/>
          </p:nvPr>
        </p:nvSpPr>
        <p:spPr/>
        <p:txBody>
          <a:bodyPr/>
          <a:lstStyle/>
          <a:p>
            <a:fld id="{D47A93B7-2111-4E56-AB75-209A2E3027A7}" type="slidenum">
              <a:rPr lang="es-ES" altLang="es-ES_tradnl" smtClean="0"/>
              <a:pPr/>
              <a:t>‹Nº›</a:t>
            </a:fld>
            <a:endParaRPr lang="es-ES" altLang="es-ES_tradnl"/>
          </a:p>
        </p:txBody>
      </p:sp>
    </p:spTree>
    <p:extLst>
      <p:ext uri="{BB962C8B-B14F-4D97-AF65-F5344CB8AC3E}">
        <p14:creationId xmlns:p14="http://schemas.microsoft.com/office/powerpoint/2010/main" val="3389834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userDrawn="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FDFD3CF-1DE8-4B77-A33A-CCB938ACF2EF}"/>
              </a:ext>
            </a:extLst>
          </p:cNvPr>
          <p:cNvSpPr>
            <a:spLocks noGrp="1"/>
          </p:cNvSpPr>
          <p:nvPr>
            <p:ph type="title" hasCustomPrompt="1"/>
          </p:nvPr>
        </p:nvSpPr>
        <p:spPr>
          <a:xfrm>
            <a:off x="1522412" y="134937"/>
            <a:ext cx="10515600" cy="823913"/>
          </a:xfrm>
        </p:spPr>
        <p:txBody>
          <a:bodyPr/>
          <a:lstStyle>
            <a:lvl1pPr algn="ctr">
              <a:defRPr>
                <a:solidFill>
                  <a:schemeClr val="accent4"/>
                </a:solidFill>
                <a:latin typeface="Arial Black" panose="020B0A04020102020204" pitchFamily="34" charset="0"/>
              </a:defRPr>
            </a:lvl1pPr>
          </a:lstStyle>
          <a:p>
            <a:r>
              <a:rPr lang="es-ES" dirty="0"/>
              <a:t>HAGA CLIC PARA MODIFICAR EL ESTILO DE TÍTULO DEL PATRÓN</a:t>
            </a:r>
            <a:endParaRPr lang="en-US" dirty="0"/>
          </a:p>
        </p:txBody>
      </p:sp>
      <p:sp>
        <p:nvSpPr>
          <p:cNvPr id="3" name="Marcador de texto 2">
            <a:extLst>
              <a:ext uri="{FF2B5EF4-FFF2-40B4-BE49-F238E27FC236}">
                <a16:creationId xmlns:a16="http://schemas.microsoft.com/office/drawing/2014/main" id="{6403B593-9D9A-41E3-9C54-2098C4286D64}"/>
              </a:ext>
            </a:extLst>
          </p:cNvPr>
          <p:cNvSpPr>
            <a:spLocks noGrp="1"/>
          </p:cNvSpPr>
          <p:nvPr>
            <p:ph type="body" idx="1" hasCustomPrompt="1"/>
          </p:nvPr>
        </p:nvSpPr>
        <p:spPr>
          <a:xfrm>
            <a:off x="2752724" y="2024063"/>
            <a:ext cx="3902075" cy="823912"/>
          </a:xfrm>
        </p:spPr>
        <p:txBody>
          <a:bodyPr anchor="ctr"/>
          <a:lstStyle>
            <a:lvl1pPr marL="0" indent="0" algn="ctr">
              <a:buNone/>
              <a:defRPr sz="2400" b="1">
                <a:solidFill>
                  <a:srgbClr val="FFC000"/>
                </a:solidFill>
                <a:latin typeface="Arial Black" panose="020B0A040201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a:t>HAGA CLIC PARA MODIFICAR LOS ESTILOS DE TEXTO DEL PATRÓN</a:t>
            </a:r>
          </a:p>
        </p:txBody>
      </p:sp>
      <p:sp>
        <p:nvSpPr>
          <p:cNvPr id="4" name="Marcador de contenido 3">
            <a:extLst>
              <a:ext uri="{FF2B5EF4-FFF2-40B4-BE49-F238E27FC236}">
                <a16:creationId xmlns:a16="http://schemas.microsoft.com/office/drawing/2014/main" id="{D4B24A55-B9A9-4B2D-8107-97A19BD26428}"/>
              </a:ext>
            </a:extLst>
          </p:cNvPr>
          <p:cNvSpPr>
            <a:spLocks noGrp="1"/>
          </p:cNvSpPr>
          <p:nvPr>
            <p:ph sz="half" idx="2"/>
          </p:nvPr>
        </p:nvSpPr>
        <p:spPr>
          <a:xfrm>
            <a:off x="2752725" y="3038475"/>
            <a:ext cx="3852862" cy="3684588"/>
          </a:xfrm>
        </p:spPr>
        <p:txBody>
          <a:bodyPr/>
          <a:lstStyle>
            <a:lvl1pPr marL="0" indent="0">
              <a:buNone/>
              <a:defRPr>
                <a:solidFill>
                  <a:schemeClr val="bg1"/>
                </a:solidFill>
              </a:defRPr>
            </a:lvl1pPr>
            <a:lvl2pPr marL="457200" indent="0">
              <a:buNone/>
              <a:defRPr>
                <a:solidFill>
                  <a:schemeClr val="bg1"/>
                </a:solidFill>
              </a:defRPr>
            </a:lvl2pPr>
            <a:lvl3pPr marL="914400" indent="0">
              <a:buNone/>
              <a:defRPr>
                <a:solidFill>
                  <a:schemeClr val="bg1"/>
                </a:solidFill>
              </a:defRPr>
            </a:lvl3pPr>
            <a:lvl4pPr marL="1371600" indent="0">
              <a:buNone/>
              <a:defRPr>
                <a:solidFill>
                  <a:schemeClr val="bg1"/>
                </a:solidFill>
              </a:defRPr>
            </a:lvl4pPr>
            <a:lvl5pPr marL="1828800" indent="0">
              <a:buNone/>
              <a:defRPr>
                <a:solidFill>
                  <a:schemeClr val="bg1"/>
                </a:solidFill>
              </a:defRPr>
            </a:lvl5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Marcador de texto 4">
            <a:extLst>
              <a:ext uri="{FF2B5EF4-FFF2-40B4-BE49-F238E27FC236}">
                <a16:creationId xmlns:a16="http://schemas.microsoft.com/office/drawing/2014/main" id="{C9C91D72-088D-4FB5-8C14-2A9FCBED5428}"/>
              </a:ext>
            </a:extLst>
          </p:cNvPr>
          <p:cNvSpPr>
            <a:spLocks noGrp="1"/>
          </p:cNvSpPr>
          <p:nvPr>
            <p:ph type="body" sz="quarter" idx="3" hasCustomPrompt="1"/>
          </p:nvPr>
        </p:nvSpPr>
        <p:spPr>
          <a:xfrm>
            <a:off x="6829425" y="2024063"/>
            <a:ext cx="5183188" cy="823912"/>
          </a:xfrm>
        </p:spPr>
        <p:txBody>
          <a:bodyPr anchor="ctr"/>
          <a:lstStyle>
            <a:lvl1pPr marL="0" indent="0" algn="ctr">
              <a:buNone/>
              <a:defRPr sz="2400" b="1">
                <a:solidFill>
                  <a:srgbClr val="FFC000"/>
                </a:solidFill>
                <a:latin typeface="Arial Black" panose="020B0A040201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dirty="0"/>
              <a:t>HAGA CLIC PARA MODIFICAR LOS ESTILOS DE TEXTO DEL PATRÓN</a:t>
            </a:r>
          </a:p>
        </p:txBody>
      </p:sp>
      <p:sp>
        <p:nvSpPr>
          <p:cNvPr id="6" name="Marcador de contenido 5">
            <a:extLst>
              <a:ext uri="{FF2B5EF4-FFF2-40B4-BE49-F238E27FC236}">
                <a16:creationId xmlns:a16="http://schemas.microsoft.com/office/drawing/2014/main" id="{92D53592-DB91-4162-85FA-251B9CD6A832}"/>
              </a:ext>
            </a:extLst>
          </p:cNvPr>
          <p:cNvSpPr>
            <a:spLocks noGrp="1"/>
          </p:cNvSpPr>
          <p:nvPr>
            <p:ph sz="quarter" idx="4"/>
          </p:nvPr>
        </p:nvSpPr>
        <p:spPr>
          <a:xfrm>
            <a:off x="6780212" y="3038475"/>
            <a:ext cx="5183188" cy="3684588"/>
          </a:xfrm>
        </p:spPr>
        <p:txBody>
          <a:bodyPr/>
          <a:lstStyle>
            <a:lvl1pPr>
              <a:defRPr>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13" name="Marcador de texto 12">
            <a:extLst>
              <a:ext uri="{FF2B5EF4-FFF2-40B4-BE49-F238E27FC236}">
                <a16:creationId xmlns:a16="http://schemas.microsoft.com/office/drawing/2014/main" id="{400A6C50-24A6-4A1A-B3BD-881F6934C3CE}"/>
              </a:ext>
            </a:extLst>
          </p:cNvPr>
          <p:cNvSpPr>
            <a:spLocks noGrp="1"/>
          </p:cNvSpPr>
          <p:nvPr>
            <p:ph type="body" sz="quarter" idx="10"/>
          </p:nvPr>
        </p:nvSpPr>
        <p:spPr>
          <a:xfrm>
            <a:off x="97522" y="5054189"/>
            <a:ext cx="2532063" cy="1103313"/>
          </a:xfrm>
        </p:spPr>
        <p:txBody>
          <a:bodyPr/>
          <a:lstStyle>
            <a:lvl1pPr marL="0" indent="0" algn="ctr">
              <a:buNone/>
              <a:defRPr>
                <a:solidFill>
                  <a:srgbClr val="FFC000"/>
                </a:solidFill>
              </a:defRPr>
            </a:lvl1pPr>
            <a:lvl2pPr marL="457200" indent="0" algn="ctr">
              <a:buNone/>
              <a:defRPr>
                <a:solidFill>
                  <a:srgbClr val="FFC000"/>
                </a:solidFill>
              </a:defRPr>
            </a:lvl2pPr>
            <a:lvl3pPr marL="914400" indent="0" algn="ctr">
              <a:buNone/>
              <a:defRPr>
                <a:solidFill>
                  <a:srgbClr val="FFC000"/>
                </a:solidFill>
              </a:defRPr>
            </a:lvl3pPr>
            <a:lvl4pPr marL="1371600" indent="0" algn="ctr">
              <a:buNone/>
              <a:defRPr>
                <a:solidFill>
                  <a:srgbClr val="FFC000"/>
                </a:solidFill>
              </a:defRPr>
            </a:lvl4pPr>
            <a:lvl5pPr marL="1828800" indent="0" algn="ctr">
              <a:buNone/>
              <a:defRPr>
                <a:solidFill>
                  <a:srgbClr val="FFC000"/>
                </a:solidFill>
              </a:defRPr>
            </a:lvl5p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n-US" dirty="0"/>
          </a:p>
        </p:txBody>
      </p:sp>
      <p:sp>
        <p:nvSpPr>
          <p:cNvPr id="10" name="Marcador de texto 9">
            <a:extLst>
              <a:ext uri="{FF2B5EF4-FFF2-40B4-BE49-F238E27FC236}">
                <a16:creationId xmlns:a16="http://schemas.microsoft.com/office/drawing/2014/main" id="{AD291DFA-A78F-6386-C96F-4BA7B4420857}"/>
              </a:ext>
            </a:extLst>
          </p:cNvPr>
          <p:cNvSpPr>
            <a:spLocks noGrp="1"/>
          </p:cNvSpPr>
          <p:nvPr>
            <p:ph type="body" sz="quarter" idx="11" hasCustomPrompt="1"/>
          </p:nvPr>
        </p:nvSpPr>
        <p:spPr>
          <a:xfrm>
            <a:off x="2752725" y="1135063"/>
            <a:ext cx="9259888" cy="568325"/>
          </a:xfrm>
        </p:spPr>
        <p:txBody>
          <a:bodyPr/>
          <a:lstStyle>
            <a:lvl1pPr>
              <a:defRPr b="1">
                <a:solidFill>
                  <a:schemeClr val="bg1"/>
                </a:solidFill>
              </a:defRPr>
            </a:lvl1pPr>
            <a:lvl2pPr>
              <a:defRPr b="1">
                <a:solidFill>
                  <a:schemeClr val="bg1"/>
                </a:solidFill>
              </a:defRPr>
            </a:lvl2pPr>
            <a:lvl3pPr>
              <a:defRPr b="1">
                <a:solidFill>
                  <a:schemeClr val="bg1"/>
                </a:solidFill>
              </a:defRPr>
            </a:lvl3pPr>
            <a:lvl4pPr>
              <a:defRPr b="1">
                <a:solidFill>
                  <a:schemeClr val="bg1"/>
                </a:solidFill>
              </a:defRPr>
            </a:lvl4pPr>
            <a:lvl5pPr>
              <a:defRPr b="1">
                <a:solidFill>
                  <a:schemeClr val="bg1"/>
                </a:solidFill>
              </a:defRPr>
            </a:lvl5pPr>
          </a:lstStyle>
          <a:p>
            <a:pPr lvl="0"/>
            <a:r>
              <a:rPr lang="es-ES" dirty="0"/>
              <a:t>HAGA CLIC PARA MODIFICAR LOS ESTILOS DE TEXTO DEL PATRÓN</a:t>
            </a:r>
          </a:p>
          <a:p>
            <a:pPr lvl="1"/>
            <a:r>
              <a:rPr lang="es-ES" dirty="0"/>
              <a:t>SEGUNDO NIVEL</a:t>
            </a:r>
          </a:p>
          <a:p>
            <a:pPr lvl="2"/>
            <a:r>
              <a:rPr lang="es-ES" dirty="0"/>
              <a:t>TERCER NIVEL</a:t>
            </a:r>
          </a:p>
          <a:p>
            <a:pPr lvl="3"/>
            <a:r>
              <a:rPr lang="es-ES" dirty="0"/>
              <a:t>CUARTO NIVEL</a:t>
            </a:r>
          </a:p>
          <a:p>
            <a:pPr lvl="4"/>
            <a:r>
              <a:rPr lang="es-ES" dirty="0"/>
              <a:t>QUINTO NIVEL</a:t>
            </a:r>
            <a:endParaRPr lang="en-US" dirty="0"/>
          </a:p>
        </p:txBody>
      </p:sp>
    </p:spTree>
    <p:extLst>
      <p:ext uri="{BB962C8B-B14F-4D97-AF65-F5344CB8AC3E}">
        <p14:creationId xmlns:p14="http://schemas.microsoft.com/office/powerpoint/2010/main" val="370428992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5"/>
          <a:srcRect/>
          <a:tile tx="0" ty="0" sx="100000" sy="100000" flip="none" algn="tl"/>
        </a:blipFill>
        <a:effectLst/>
      </p:bgPr>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3C9F9FB8-5C83-4B04-964E-A99893BE5116}"/>
              </a:ext>
            </a:extLst>
          </p:cNvPr>
          <p:cNvSpPr>
            <a:spLocks noGrp="1"/>
          </p:cNvSpPr>
          <p:nvPr>
            <p:ph type="title"/>
          </p:nvPr>
        </p:nvSpPr>
        <p:spPr>
          <a:xfrm>
            <a:off x="191344" y="365125"/>
            <a:ext cx="11881320" cy="1325563"/>
          </a:xfrm>
          <a:prstGeom prst="rect">
            <a:avLst/>
          </a:prstGeom>
        </p:spPr>
        <p:txBody>
          <a:bodyPr vert="horz" lIns="91440" tIns="45720" rIns="91440" bIns="45720" rtlCol="0" anchor="ctr">
            <a:normAutofit/>
          </a:bodyPr>
          <a:lstStyle/>
          <a:p>
            <a:r>
              <a:rPr lang="es-ES"/>
              <a:t>Haga clic para modificar el estilo de título del patrón</a:t>
            </a:r>
            <a:endParaRPr lang="x-none"/>
          </a:p>
        </p:txBody>
      </p:sp>
      <p:sp>
        <p:nvSpPr>
          <p:cNvPr id="3" name="Marcador de texto 2">
            <a:extLst>
              <a:ext uri="{FF2B5EF4-FFF2-40B4-BE49-F238E27FC236}">
                <a16:creationId xmlns:a16="http://schemas.microsoft.com/office/drawing/2014/main" id="{FE541E08-69C0-440E-88B7-2A191301303F}"/>
              </a:ext>
            </a:extLst>
          </p:cNvPr>
          <p:cNvSpPr>
            <a:spLocks noGrp="1"/>
          </p:cNvSpPr>
          <p:nvPr>
            <p:ph type="body" idx="1"/>
          </p:nvPr>
        </p:nvSpPr>
        <p:spPr>
          <a:xfrm>
            <a:off x="407368" y="1825625"/>
            <a:ext cx="11449272"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x-none"/>
          </a:p>
        </p:txBody>
      </p:sp>
      <p:sp>
        <p:nvSpPr>
          <p:cNvPr id="4" name="Marcador de fecha 3">
            <a:extLst>
              <a:ext uri="{FF2B5EF4-FFF2-40B4-BE49-F238E27FC236}">
                <a16:creationId xmlns:a16="http://schemas.microsoft.com/office/drawing/2014/main" id="{EBEB9ADF-1293-4C04-8EE2-64081CFE1D3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00A0893-E2F8-477D-AB51-8A5A8B620234}" type="datetime1">
              <a:rPr lang="es-ES" smtClean="0"/>
              <a:t>07/11/2022</a:t>
            </a:fld>
            <a:endParaRPr lang="es-ES" dirty="0"/>
          </a:p>
        </p:txBody>
      </p:sp>
      <p:sp>
        <p:nvSpPr>
          <p:cNvPr id="5" name="Marcador de pie de página 4">
            <a:extLst>
              <a:ext uri="{FF2B5EF4-FFF2-40B4-BE49-F238E27FC236}">
                <a16:creationId xmlns:a16="http://schemas.microsoft.com/office/drawing/2014/main" id="{899D2E89-926E-4ACE-A8D7-07F7D99CE70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lang="es-ES"/>
              <a:t>Escrito por: Dr. Franz Ríos Flores</a:t>
            </a:r>
          </a:p>
        </p:txBody>
      </p:sp>
      <p:sp>
        <p:nvSpPr>
          <p:cNvPr id="6" name="Marcador de número de diapositiva 5">
            <a:extLst>
              <a:ext uri="{FF2B5EF4-FFF2-40B4-BE49-F238E27FC236}">
                <a16:creationId xmlns:a16="http://schemas.microsoft.com/office/drawing/2014/main" id="{97B868F9-B071-4599-BC4D-A2EBDB5C121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C74AD4-1394-499A-ACD2-AB71EAA2F507}" type="slidenum">
              <a:rPr lang="es-ES" altLang="es-ES_tradnl" smtClean="0"/>
              <a:pPr/>
              <a:t>‹Nº›</a:t>
            </a:fld>
            <a:endParaRPr lang="es-ES" altLang="es-ES_tradnl"/>
          </a:p>
        </p:txBody>
      </p:sp>
    </p:spTree>
    <p:extLst>
      <p:ext uri="{BB962C8B-B14F-4D97-AF65-F5344CB8AC3E}">
        <p14:creationId xmlns:p14="http://schemas.microsoft.com/office/powerpoint/2010/main" val="291169761"/>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Lst>
  <p:hf sldNum="0" hdr="0" dt="0"/>
  <p:txStyles>
    <p:titleStyle>
      <a:lvl1pPr algn="ctr" defTabSz="914400" rtl="0" eaLnBrk="1" latinLnBrk="0" hangingPunct="1">
        <a:lnSpc>
          <a:spcPct val="90000"/>
        </a:lnSpc>
        <a:spcBef>
          <a:spcPct val="0"/>
        </a:spcBef>
        <a:buNone/>
        <a:defRPr sz="4400" kern="1200">
          <a:solidFill>
            <a:srgbClr val="FFC000"/>
          </a:solidFill>
          <a:latin typeface="Montserrat" panose="02000505000000020004" pitchFamily="2" charset="0"/>
          <a:ea typeface="+mj-ea"/>
          <a:cs typeface="+mj-cs"/>
        </a:defRPr>
      </a:lvl1pPr>
    </p:titleStyle>
    <p:bodyStyle>
      <a:lvl1pPr marL="0" indent="0" algn="l" defTabSz="914400" rtl="0" eaLnBrk="1" latinLnBrk="0" hangingPunct="1">
        <a:lnSpc>
          <a:spcPct val="90000"/>
        </a:lnSpc>
        <a:spcBef>
          <a:spcPts val="1000"/>
        </a:spcBef>
        <a:buFont typeface="Arial" panose="020B0604020202020204" pitchFamily="34" charset="0"/>
        <a:buNone/>
        <a:defRPr sz="2800" kern="1200">
          <a:solidFill>
            <a:schemeClr val="bg1"/>
          </a:solidFill>
          <a:latin typeface="Montserrat" panose="02000505000000020004" pitchFamily="2" charset="0"/>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400" kern="1200">
          <a:solidFill>
            <a:schemeClr val="bg1"/>
          </a:solidFill>
          <a:latin typeface="Montserrat" panose="02000505000000020004" pitchFamily="2" charset="0"/>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2000" kern="1200">
          <a:solidFill>
            <a:schemeClr val="bg1"/>
          </a:solidFill>
          <a:latin typeface="Montserrat" panose="02000505000000020004" pitchFamily="2" charset="0"/>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800" kern="1200">
          <a:solidFill>
            <a:schemeClr val="bg1"/>
          </a:solidFill>
          <a:latin typeface="Montserrat" panose="02000505000000020004" pitchFamily="2" charset="0"/>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800" kern="1200">
          <a:solidFill>
            <a:schemeClr val="bg1"/>
          </a:solidFill>
          <a:latin typeface="Montserrat" panose="02000505000000020004" pitchFamily="2"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x-non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extBox 6">
            <a:extLst>
              <a:ext uri="{FF2B5EF4-FFF2-40B4-BE49-F238E27FC236}">
                <a16:creationId xmlns:a16="http://schemas.microsoft.com/office/drawing/2014/main" id="{FF831FFB-0DF9-4671-A826-4F6EB20B813B}"/>
              </a:ext>
            </a:extLst>
          </p:cNvPr>
          <p:cNvSpPr txBox="1"/>
          <p:nvPr/>
        </p:nvSpPr>
        <p:spPr>
          <a:xfrm>
            <a:off x="4103913" y="1293525"/>
            <a:ext cx="8088085" cy="1323439"/>
          </a:xfrm>
          <a:prstGeom prst="rect">
            <a:avLst/>
          </a:prstGeom>
        </p:spPr>
        <p:txBody>
          <a:bodyPr wrap="square" lIns="0" tIns="0" rIns="0" bIns="0" rtlCol="0" anchor="t">
            <a:spAutoFit/>
          </a:bodyPr>
          <a:lstStyle/>
          <a:p>
            <a:pPr marL="0" marR="0" lvl="0" indent="0" algn="ctr" defTabSz="914400" rtl="0" eaLnBrk="1" fontAlgn="auto" latinLnBrk="0" hangingPunct="1">
              <a:spcBef>
                <a:spcPts val="0"/>
              </a:spcBef>
              <a:spcAft>
                <a:spcPts val="0"/>
              </a:spcAft>
              <a:buClrTx/>
              <a:buSzTx/>
              <a:buFontTx/>
              <a:buNone/>
              <a:tabLst/>
              <a:defRPr/>
            </a:pPr>
            <a:r>
              <a:rPr kumimoji="0" lang="en-US" sz="4300" b="1" i="0" u="none" strike="noStrike" kern="1200" cap="none" spc="0" normalizeH="0" baseline="0" noProof="0" dirty="0">
                <a:ln>
                  <a:noFill/>
                </a:ln>
                <a:solidFill>
                  <a:srgbClr val="0070C0"/>
                </a:solidFill>
                <a:effectLst/>
                <a:uLnTx/>
                <a:uFillTx/>
                <a:latin typeface="Arial Black" panose="020B0A04020102020204" pitchFamily="34" charset="0"/>
                <a:cs typeface="Arial" panose="020B0604020202020204" pitchFamily="34" charset="0"/>
              </a:rPr>
              <a:t>“LA ESPERANZA DEL NUEVO TESTAMENTO”</a:t>
            </a:r>
          </a:p>
        </p:txBody>
      </p:sp>
      <p:sp>
        <p:nvSpPr>
          <p:cNvPr id="6" name="TextBox 8">
            <a:extLst>
              <a:ext uri="{FF2B5EF4-FFF2-40B4-BE49-F238E27FC236}">
                <a16:creationId xmlns:a16="http://schemas.microsoft.com/office/drawing/2014/main" id="{95621C5D-2A28-4457-A463-EDBB434C79B5}"/>
              </a:ext>
            </a:extLst>
          </p:cNvPr>
          <p:cNvSpPr txBox="1"/>
          <p:nvPr/>
        </p:nvSpPr>
        <p:spPr>
          <a:xfrm>
            <a:off x="4103914" y="323423"/>
            <a:ext cx="7712945" cy="877740"/>
          </a:xfrm>
          <a:prstGeom prst="rect">
            <a:avLst/>
          </a:prstGeom>
        </p:spPr>
        <p:txBody>
          <a:bodyPr wrap="square" lIns="0" tIns="0" rIns="0" bIns="0" rtlCol="0" anchor="t">
            <a:spAutoFit/>
          </a:bodyPr>
          <a:lstStyle/>
          <a:p>
            <a:pPr marL="0" marR="0" lvl="0" indent="0" algn="ctr" defTabSz="914400" rtl="0" eaLnBrk="1" fontAlgn="auto" latinLnBrk="0" hangingPunct="1">
              <a:lnSpc>
                <a:spcPts val="7279"/>
              </a:lnSpc>
              <a:spcBef>
                <a:spcPts val="0"/>
              </a:spcBef>
              <a:spcAft>
                <a:spcPts val="0"/>
              </a:spcAft>
              <a:buClrTx/>
              <a:buSzTx/>
              <a:buFontTx/>
              <a:buNone/>
              <a:tabLst/>
              <a:defRPr/>
            </a:pPr>
            <a:r>
              <a:rPr kumimoji="0" lang="en-US" sz="4400" b="1" i="0" u="none" strike="noStrike" kern="1200" cap="none" spc="0" normalizeH="0" baseline="0" noProof="0" dirty="0">
                <a:ln>
                  <a:noFill/>
                </a:ln>
                <a:solidFill>
                  <a:srgbClr val="002060"/>
                </a:solidFill>
                <a:effectLst/>
                <a:uLnTx/>
                <a:uFillTx/>
                <a:latin typeface="Arial Black" panose="020B0604020202020204" pitchFamily="34" charset="0"/>
                <a:ea typeface="+mn-ea"/>
                <a:cs typeface="Arial Black" panose="020B0604020202020204" pitchFamily="34" charset="0"/>
              </a:rPr>
              <a:t>LECCIÓN 8</a:t>
            </a:r>
          </a:p>
        </p:txBody>
      </p:sp>
      <p:sp>
        <p:nvSpPr>
          <p:cNvPr id="7" name="TextBox 6">
            <a:extLst>
              <a:ext uri="{FF2B5EF4-FFF2-40B4-BE49-F238E27FC236}">
                <a16:creationId xmlns:a16="http://schemas.microsoft.com/office/drawing/2014/main" id="{2C987553-735E-4429-B170-793033D810CE}"/>
              </a:ext>
            </a:extLst>
          </p:cNvPr>
          <p:cNvSpPr txBox="1"/>
          <p:nvPr/>
        </p:nvSpPr>
        <p:spPr>
          <a:xfrm>
            <a:off x="4770210" y="3035812"/>
            <a:ext cx="6959674" cy="2462213"/>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lIns="0" tIns="0" rIns="0" bIns="0" rtlCol="0" anchor="t">
            <a:spAutoFit/>
          </a:bodyPr>
          <a:lstStyle/>
          <a:p>
            <a:pPr algn="ctr"/>
            <a:r>
              <a:rPr lang="es-ES" sz="3200" dirty="0">
                <a:solidFill>
                  <a:srgbClr val="82371B"/>
                </a:solidFill>
                <a:latin typeface="Arial" panose="020B0604020202020204" pitchFamily="34" charset="0"/>
                <a:cs typeface="Arial" panose="020B0604020202020204" pitchFamily="34" charset="0"/>
              </a:rPr>
              <a:t>“Y este es el testimonio: que </a:t>
            </a:r>
            <a:r>
              <a:rPr lang="es-ES" sz="3200" b="1" dirty="0">
                <a:solidFill>
                  <a:srgbClr val="82371B"/>
                </a:solidFill>
                <a:latin typeface="Arial" panose="020B0604020202020204" pitchFamily="34" charset="0"/>
                <a:cs typeface="Arial" panose="020B0604020202020204" pitchFamily="34" charset="0"/>
              </a:rPr>
              <a:t>Dios nos ha dado vida eterna</a:t>
            </a:r>
            <a:r>
              <a:rPr lang="es-ES" sz="3200" dirty="0">
                <a:solidFill>
                  <a:srgbClr val="82371B"/>
                </a:solidFill>
                <a:latin typeface="Arial" panose="020B0604020202020204" pitchFamily="34" charset="0"/>
                <a:cs typeface="Arial" panose="020B0604020202020204" pitchFamily="34" charset="0"/>
              </a:rPr>
              <a:t>; y esta vida está en su Hijo</a:t>
            </a:r>
            <a:r>
              <a:rPr lang="es-ES" sz="3200" b="1" dirty="0">
                <a:solidFill>
                  <a:srgbClr val="82371B"/>
                </a:solidFill>
                <a:latin typeface="Arial" panose="020B0604020202020204" pitchFamily="34" charset="0"/>
                <a:cs typeface="Arial" panose="020B0604020202020204" pitchFamily="34" charset="0"/>
              </a:rPr>
              <a:t>. El que tiene al Hijo, tiene la vida</a:t>
            </a:r>
            <a:r>
              <a:rPr lang="es-ES" sz="3200" dirty="0">
                <a:solidFill>
                  <a:srgbClr val="82371B"/>
                </a:solidFill>
                <a:latin typeface="Arial" panose="020B0604020202020204" pitchFamily="34" charset="0"/>
                <a:cs typeface="Arial" panose="020B0604020202020204" pitchFamily="34" charset="0"/>
              </a:rPr>
              <a:t>; el que no tiene al Hijo de Dios no tiene la vida”(Juan 5:11, 12).</a:t>
            </a:r>
          </a:p>
        </p:txBody>
      </p:sp>
      <p:sp>
        <p:nvSpPr>
          <p:cNvPr id="8" name="TextBox 6">
            <a:extLst>
              <a:ext uri="{FF2B5EF4-FFF2-40B4-BE49-F238E27FC236}">
                <a16:creationId xmlns:a16="http://schemas.microsoft.com/office/drawing/2014/main" id="{FB3B1138-B621-4ADA-BBDF-57ACD1E70DE5}"/>
              </a:ext>
            </a:extLst>
          </p:cNvPr>
          <p:cNvSpPr txBox="1"/>
          <p:nvPr/>
        </p:nvSpPr>
        <p:spPr>
          <a:xfrm>
            <a:off x="5908431" y="6309271"/>
            <a:ext cx="4103913" cy="430887"/>
          </a:xfrm>
          <a:prstGeom prst="rect">
            <a:avLst/>
          </a:prstGeom>
          <a:noFill/>
          <a:ln>
            <a:noFill/>
          </a:ln>
        </p:spPr>
        <p:style>
          <a:lnRef idx="2">
            <a:schemeClr val="accent5"/>
          </a:lnRef>
          <a:fillRef idx="1">
            <a:schemeClr val="lt1"/>
          </a:fillRef>
          <a:effectRef idx="0">
            <a:schemeClr val="accent5"/>
          </a:effectRef>
          <a:fontRef idx="minor">
            <a:schemeClr val="dk1"/>
          </a:fontRef>
        </p:style>
        <p:txBody>
          <a:bodyPr wrap="square" lIns="0" tIns="0" rIns="0" bIns="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ES" sz="1400" b="0" i="0" u="none" strike="noStrike" kern="1200" cap="none" spc="0" normalizeH="0" baseline="0" noProof="0" dirty="0">
                <a:ln>
                  <a:noFill/>
                </a:ln>
                <a:solidFill>
                  <a:srgbClr val="67190C"/>
                </a:solidFill>
                <a:effectLst/>
                <a:uLnTx/>
                <a:uFillTx/>
                <a:latin typeface="Arial" panose="020B0604020202020204" pitchFamily="34" charset="0"/>
                <a:ea typeface="+mn-ea"/>
                <a:cs typeface="Arial" panose="020B0604020202020204" pitchFamily="34" charset="0"/>
              </a:rPr>
              <a:t>Bosquejo preparado por:</a:t>
            </a:r>
            <a:br>
              <a:rPr kumimoji="0" lang="es-ES" sz="1400" b="0" i="0" u="none" strike="noStrike" kern="1200" cap="none" spc="0" normalizeH="0" baseline="0" noProof="0" dirty="0">
                <a:ln>
                  <a:noFill/>
                </a:ln>
                <a:solidFill>
                  <a:srgbClr val="67190C"/>
                </a:solidFill>
                <a:effectLst/>
                <a:uLnTx/>
                <a:uFillTx/>
                <a:latin typeface="Arial" panose="020B0604020202020204" pitchFamily="34" charset="0"/>
                <a:ea typeface="+mn-ea"/>
                <a:cs typeface="Arial" panose="020B0604020202020204" pitchFamily="34" charset="0"/>
              </a:rPr>
            </a:br>
            <a:r>
              <a:rPr kumimoji="0" lang="es-ES" sz="1400" b="0" i="0" u="none" strike="noStrike" kern="1200" cap="none" spc="0" normalizeH="0" baseline="0" noProof="0" dirty="0">
                <a:ln>
                  <a:noFill/>
                </a:ln>
                <a:solidFill>
                  <a:srgbClr val="67190C"/>
                </a:solidFill>
                <a:effectLst/>
                <a:uLnTx/>
                <a:uFillTx/>
                <a:latin typeface="Arial" panose="020B0604020202020204" pitchFamily="34" charset="0"/>
                <a:ea typeface="+mn-ea"/>
                <a:cs typeface="Arial" panose="020B0604020202020204" pitchFamily="34" charset="0"/>
              </a:rPr>
              <a:t>Dr. Franz Ríos Flores / Ing. Dodanim Castillo Aráuz</a:t>
            </a:r>
            <a:endParaRPr kumimoji="0" lang="en-US" sz="1400" b="0" i="0" u="none" strike="noStrike" kern="1200" cap="none" spc="673" normalizeH="0" baseline="0" noProof="0" dirty="0">
              <a:ln>
                <a:noFill/>
              </a:ln>
              <a:solidFill>
                <a:srgbClr val="67190C"/>
              </a:solidFill>
              <a:effectLst/>
              <a:uLnTx/>
              <a:uFillTx/>
              <a:latin typeface="Arial" panose="020B0604020202020204" pitchFamily="34" charset="0"/>
              <a:ea typeface="+mn-ea"/>
              <a:cs typeface="Arial" panose="020B0604020202020204" pitchFamily="34" charset="0"/>
            </a:endParaRPr>
          </a:p>
        </p:txBody>
      </p:sp>
      <p:cxnSp>
        <p:nvCxnSpPr>
          <p:cNvPr id="3" name="Conector recto 2">
            <a:extLst>
              <a:ext uri="{FF2B5EF4-FFF2-40B4-BE49-F238E27FC236}">
                <a16:creationId xmlns:a16="http://schemas.microsoft.com/office/drawing/2014/main" id="{CE9122B2-99D4-E210-BD23-43B8805EFB66}"/>
              </a:ext>
            </a:extLst>
          </p:cNvPr>
          <p:cNvCxnSpPr>
            <a:cxnSpLocks/>
          </p:cNvCxnSpPr>
          <p:nvPr/>
        </p:nvCxnSpPr>
        <p:spPr>
          <a:xfrm>
            <a:off x="4103915" y="2948699"/>
            <a:ext cx="8088085" cy="0"/>
          </a:xfrm>
          <a:prstGeom prst="line">
            <a:avLst/>
          </a:prstGeom>
          <a:ln w="34925" cmpd="dbl">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Conector recto 8">
            <a:extLst>
              <a:ext uri="{FF2B5EF4-FFF2-40B4-BE49-F238E27FC236}">
                <a16:creationId xmlns:a16="http://schemas.microsoft.com/office/drawing/2014/main" id="{0D4782F9-F60A-BE6F-598F-49AC2F62F5DF}"/>
              </a:ext>
            </a:extLst>
          </p:cNvPr>
          <p:cNvCxnSpPr>
            <a:cxnSpLocks/>
          </p:cNvCxnSpPr>
          <p:nvPr/>
        </p:nvCxnSpPr>
        <p:spPr>
          <a:xfrm>
            <a:off x="4103915" y="5778038"/>
            <a:ext cx="8088085" cy="0"/>
          </a:xfrm>
          <a:prstGeom prst="line">
            <a:avLst/>
          </a:prstGeom>
          <a:ln w="34925" cmpd="dbl">
            <a:solidFill>
              <a:srgbClr val="FF0000"/>
            </a:solidFill>
          </a:ln>
        </p:spPr>
        <p:style>
          <a:lnRef idx="1">
            <a:schemeClr val="accent1"/>
          </a:lnRef>
          <a:fillRef idx="0">
            <a:schemeClr val="accent1"/>
          </a:fillRef>
          <a:effectRef idx="0">
            <a:schemeClr val="accent1"/>
          </a:effectRef>
          <a:fontRef idx="minor">
            <a:schemeClr val="tx1"/>
          </a:fontRef>
        </p:style>
      </p:cxnSp>
      <p:pic>
        <p:nvPicPr>
          <p:cNvPr id="2" name="Picture 2">
            <a:extLst>
              <a:ext uri="{FF2B5EF4-FFF2-40B4-BE49-F238E27FC236}">
                <a16:creationId xmlns:a16="http://schemas.microsoft.com/office/drawing/2014/main" id="{854FB3B9-F4AA-90E2-AD5D-74EFD3F8ED60}"/>
              </a:ext>
            </a:extLst>
          </p:cNvPr>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1919" b="99424" l="1220" r="96951">
                        <a14:foregroundMark x1="51829" y1="5374" x2="53354" y2="71017"/>
                        <a14:foregroundMark x1="53354" y1="71017" x2="53354" y2="71017"/>
                        <a14:foregroundMark x1="31098" y1="17274" x2="72866" y2="17658"/>
                        <a14:foregroundMark x1="5488" y1="5374" x2="3659" y2="95393"/>
                        <a14:backgroundMark x1="3659" y1="4223" x2="3639" y2="5360"/>
                        <a14:backgroundMark x1="915" y1="4798" x2="931" y2="5338"/>
                        <a14:backgroundMark x1="1008" y1="95372" x2="915" y2="99616"/>
                        <a14:backgroundMark x1="15854" y1="99040" x2="67378" y2="99616"/>
                        <a14:backgroundMark x1="67378" y1="99616" x2="87500" y2="99232"/>
                        <a14:backgroundMark x1="87500" y1="99232" x2="98171" y2="96353"/>
                        <a14:backgroundMark x1="97256" y1="95585" x2="83841" y2="95777"/>
                        <a14:backgroundMark x1="89634" y1="95202" x2="78963" y2="97121"/>
                        <a14:backgroundMark x1="7317" y1="1152" x2="84756" y2="1344"/>
                        <a14:backgroundMark x1="84756" y1="1344" x2="96037" y2="1152"/>
                        <a14:backgroundMark x1="98476" y1="2303" x2="98476" y2="91939"/>
                        <a14:backgroundMark x1="98476" y1="91939" x2="98171" y2="92131"/>
                        <a14:backgroundMark x1="96341" y1="93666" x2="96037" y2="91171"/>
                        <a14:backgroundMark x1="96037" y1="94626" x2="97866" y2="92514"/>
                        <a14:backgroundMark x1="97256" y1="91555" x2="96951" y2="93858"/>
                        <a14:backgroundMark x1="97256" y1="93282" x2="97256" y2="95777"/>
                        <a14:backgroundMark x1="13415" y1="99616" x2="16159" y2="99232"/>
                        <a14:backgroundMark x1="5183" y1="2111" x2="7317" y2="1344"/>
                      </a14:backgroundRemoval>
                    </a14:imgEffect>
                  </a14:imgLayer>
                </a14:imgProps>
              </a:ext>
              <a:ext uri="{28A0092B-C50C-407E-A947-70E740481C1C}">
                <a14:useLocalDpi xmlns:a14="http://schemas.microsoft.com/office/drawing/2010/main" val="0"/>
              </a:ext>
            </a:extLst>
          </a:blip>
          <a:srcRect/>
          <a:stretch>
            <a:fillRect/>
          </a:stretch>
        </p:blipFill>
        <p:spPr bwMode="auto">
          <a:xfrm>
            <a:off x="-11095" y="0"/>
            <a:ext cx="4381501" cy="69596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252125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4115C9-C9A7-4C10-82C5-FF4E73AF7E4F}"/>
              </a:ext>
            </a:extLst>
          </p:cNvPr>
          <p:cNvSpPr>
            <a:spLocks noGrp="1"/>
          </p:cNvSpPr>
          <p:nvPr>
            <p:ph type="title"/>
          </p:nvPr>
        </p:nvSpPr>
        <p:spPr>
          <a:xfrm>
            <a:off x="-1" y="7769"/>
            <a:ext cx="12192000" cy="1238250"/>
          </a:xfrm>
        </p:spPr>
        <p:txBody>
          <a:bodyPr>
            <a:normAutofit/>
          </a:bodyPr>
          <a:lstStyle/>
          <a:p>
            <a:r>
              <a:rPr lang="es-CR" sz="6000" spc="200" dirty="0">
                <a:solidFill>
                  <a:srgbClr val="002060"/>
                </a:solidFill>
              </a:rPr>
              <a:t>VERDAD PRINCIPAL</a:t>
            </a:r>
            <a:endParaRPr lang="en-US" sz="6000" spc="200" dirty="0">
              <a:solidFill>
                <a:srgbClr val="002060"/>
              </a:solidFill>
            </a:endParaRPr>
          </a:p>
        </p:txBody>
      </p:sp>
      <p:sp>
        <p:nvSpPr>
          <p:cNvPr id="19" name="Marcador de texto 18">
            <a:extLst>
              <a:ext uri="{FF2B5EF4-FFF2-40B4-BE49-F238E27FC236}">
                <a16:creationId xmlns:a16="http://schemas.microsoft.com/office/drawing/2014/main" id="{67F33DE8-5AE4-D7E4-9436-60FF696E0A25}"/>
              </a:ext>
            </a:extLst>
          </p:cNvPr>
          <p:cNvSpPr>
            <a:spLocks noGrp="1"/>
          </p:cNvSpPr>
          <p:nvPr>
            <p:ph type="body" idx="1"/>
          </p:nvPr>
        </p:nvSpPr>
        <p:spPr>
          <a:xfrm>
            <a:off x="304799" y="1602515"/>
            <a:ext cx="3902075" cy="823912"/>
          </a:xfrm>
        </p:spPr>
        <p:txBody>
          <a:bodyPr>
            <a:normAutofit/>
          </a:bodyPr>
          <a:lstStyle/>
          <a:p>
            <a:r>
              <a:rPr lang="es-CR" sz="3200" dirty="0">
                <a:solidFill>
                  <a:srgbClr val="FF0000"/>
                </a:solidFill>
              </a:rPr>
              <a:t>CITA BÍBLICA</a:t>
            </a:r>
            <a:endParaRPr lang="en-US" sz="3200" dirty="0">
              <a:solidFill>
                <a:srgbClr val="FF0000"/>
              </a:solidFill>
            </a:endParaRPr>
          </a:p>
        </p:txBody>
      </p:sp>
      <p:sp>
        <p:nvSpPr>
          <p:cNvPr id="20" name="Marcador de contenido 19">
            <a:extLst>
              <a:ext uri="{FF2B5EF4-FFF2-40B4-BE49-F238E27FC236}">
                <a16:creationId xmlns:a16="http://schemas.microsoft.com/office/drawing/2014/main" id="{35674300-27D8-2A1F-60DC-7E3845025EB4}"/>
              </a:ext>
            </a:extLst>
          </p:cNvPr>
          <p:cNvSpPr>
            <a:spLocks noGrp="1"/>
          </p:cNvSpPr>
          <p:nvPr>
            <p:ph sz="half" idx="2"/>
          </p:nvPr>
        </p:nvSpPr>
        <p:spPr>
          <a:xfrm>
            <a:off x="304799" y="2515439"/>
            <a:ext cx="5791199" cy="3700179"/>
          </a:xfrm>
          <a:noFill/>
          <a:ln>
            <a:noFill/>
          </a:ln>
        </p:spPr>
        <p:style>
          <a:lnRef idx="2">
            <a:schemeClr val="dk1"/>
          </a:lnRef>
          <a:fillRef idx="1">
            <a:schemeClr val="lt1"/>
          </a:fillRef>
          <a:effectRef idx="0">
            <a:schemeClr val="dk1"/>
          </a:effectRef>
          <a:fontRef idx="minor">
            <a:schemeClr val="dk1"/>
          </a:fontRef>
        </p:style>
        <p:txBody>
          <a:bodyPr anchor="ctr">
            <a:noAutofit/>
          </a:bodyPr>
          <a:lstStyle/>
          <a:p>
            <a:r>
              <a:rPr lang="es-MX" sz="3000" dirty="0">
                <a:solidFill>
                  <a:srgbClr val="82371B"/>
                </a:solidFill>
                <a:latin typeface="Arial" panose="020B0604020202020204" pitchFamily="34" charset="0"/>
                <a:cs typeface="Arial" panose="020B0604020202020204" pitchFamily="34" charset="0"/>
              </a:rPr>
              <a:t>“</a:t>
            </a:r>
            <a:r>
              <a:rPr lang="es-ES" sz="3000" b="0" i="0" dirty="0">
                <a:solidFill>
                  <a:srgbClr val="82371B"/>
                </a:solidFill>
                <a:effectLst/>
                <a:latin typeface="Arial" panose="020B0604020202020204" pitchFamily="34" charset="0"/>
                <a:cs typeface="Arial" panose="020B0604020202020204" pitchFamily="34" charset="0"/>
              </a:rPr>
              <a:t>En la casa de mi Padre muchas moradas hay; si así no fuera, yo os lo hubiera dicho; </a:t>
            </a:r>
            <a:r>
              <a:rPr lang="es-ES" sz="3000" b="1" i="0" dirty="0">
                <a:solidFill>
                  <a:srgbClr val="82371B"/>
                </a:solidFill>
                <a:effectLst/>
                <a:latin typeface="Arial" panose="020B0604020202020204" pitchFamily="34" charset="0"/>
                <a:cs typeface="Arial" panose="020B0604020202020204" pitchFamily="34" charset="0"/>
              </a:rPr>
              <a:t>voy, pues, a preparar lugar para vosotros</a:t>
            </a:r>
            <a:r>
              <a:rPr lang="es-ES" sz="3000" b="1" dirty="0">
                <a:solidFill>
                  <a:srgbClr val="82371B"/>
                </a:solidFill>
                <a:latin typeface="Arial" panose="020B0604020202020204" pitchFamily="34" charset="0"/>
                <a:cs typeface="Arial" panose="020B0604020202020204" pitchFamily="34" charset="0"/>
              </a:rPr>
              <a:t>, </a:t>
            </a:r>
            <a:r>
              <a:rPr lang="es-ES" sz="3000" b="0" i="0" dirty="0">
                <a:solidFill>
                  <a:srgbClr val="82371B"/>
                </a:solidFill>
                <a:effectLst/>
                <a:latin typeface="Arial" panose="020B0604020202020204" pitchFamily="34" charset="0"/>
                <a:cs typeface="Arial" panose="020B0604020202020204" pitchFamily="34" charset="0"/>
              </a:rPr>
              <a:t>y si me fuere y os preparare lugar, </a:t>
            </a:r>
            <a:r>
              <a:rPr lang="es-ES" sz="3000" b="1" i="0" dirty="0">
                <a:solidFill>
                  <a:srgbClr val="82371B"/>
                </a:solidFill>
                <a:effectLst/>
                <a:latin typeface="Arial" panose="020B0604020202020204" pitchFamily="34" charset="0"/>
                <a:cs typeface="Arial" panose="020B0604020202020204" pitchFamily="34" charset="0"/>
              </a:rPr>
              <a:t>vendré otra vez</a:t>
            </a:r>
            <a:r>
              <a:rPr lang="es-ES" sz="3000" b="0" i="0" dirty="0">
                <a:solidFill>
                  <a:srgbClr val="82371B"/>
                </a:solidFill>
                <a:effectLst/>
                <a:latin typeface="Arial" panose="020B0604020202020204" pitchFamily="34" charset="0"/>
                <a:cs typeface="Arial" panose="020B0604020202020204" pitchFamily="34" charset="0"/>
              </a:rPr>
              <a:t>, </a:t>
            </a:r>
            <a:r>
              <a:rPr lang="es-ES" sz="3000" i="0" dirty="0">
                <a:solidFill>
                  <a:srgbClr val="82371B"/>
                </a:solidFill>
                <a:effectLst/>
                <a:latin typeface="Arial" panose="020B0604020202020204" pitchFamily="34" charset="0"/>
                <a:cs typeface="Arial" panose="020B0604020202020204" pitchFamily="34" charset="0"/>
              </a:rPr>
              <a:t>y os tomaré a mí mismo,</a:t>
            </a:r>
            <a:r>
              <a:rPr lang="es-ES" sz="3000" b="1" i="0" dirty="0">
                <a:solidFill>
                  <a:srgbClr val="82371B"/>
                </a:solidFill>
                <a:effectLst/>
                <a:latin typeface="Arial" panose="020B0604020202020204" pitchFamily="34" charset="0"/>
                <a:cs typeface="Arial" panose="020B0604020202020204" pitchFamily="34" charset="0"/>
              </a:rPr>
              <a:t> para que donde yo estoy, vosotros también estéis</a:t>
            </a:r>
            <a:r>
              <a:rPr lang="es-ES" sz="3000" b="0" i="0" dirty="0">
                <a:solidFill>
                  <a:srgbClr val="82371B"/>
                </a:solidFill>
                <a:effectLst/>
                <a:latin typeface="Arial" panose="020B0604020202020204" pitchFamily="34" charset="0"/>
                <a:cs typeface="Arial" panose="020B0604020202020204" pitchFamily="34" charset="0"/>
              </a:rPr>
              <a:t>.</a:t>
            </a:r>
            <a:r>
              <a:rPr lang="es-MX" sz="3000" dirty="0">
                <a:solidFill>
                  <a:srgbClr val="82371B"/>
                </a:solidFill>
                <a:latin typeface="Arial" panose="020B0604020202020204" pitchFamily="34" charset="0"/>
                <a:cs typeface="Arial" panose="020B0604020202020204" pitchFamily="34" charset="0"/>
              </a:rPr>
              <a:t>” </a:t>
            </a:r>
            <a:r>
              <a:rPr lang="es-ES" sz="3000" dirty="0">
                <a:solidFill>
                  <a:srgbClr val="82371B"/>
                </a:solidFill>
                <a:latin typeface="Arial" panose="020B0604020202020204" pitchFamily="34" charset="0"/>
                <a:cs typeface="Arial" panose="020B0604020202020204" pitchFamily="34" charset="0"/>
              </a:rPr>
              <a:t>Juan 14:2, 3). </a:t>
            </a:r>
            <a:endParaRPr lang="en-US" sz="3000" dirty="0">
              <a:solidFill>
                <a:srgbClr val="82371B"/>
              </a:solidFill>
              <a:latin typeface="Arial" panose="020B0604020202020204" pitchFamily="34" charset="0"/>
              <a:cs typeface="Arial" panose="020B0604020202020204" pitchFamily="34" charset="0"/>
            </a:endParaRPr>
          </a:p>
        </p:txBody>
      </p:sp>
      <p:sp>
        <p:nvSpPr>
          <p:cNvPr id="21" name="Marcador de texto 20">
            <a:extLst>
              <a:ext uri="{FF2B5EF4-FFF2-40B4-BE49-F238E27FC236}">
                <a16:creationId xmlns:a16="http://schemas.microsoft.com/office/drawing/2014/main" id="{FDC299E8-15B3-A40E-1A4F-290E5336C05E}"/>
              </a:ext>
            </a:extLst>
          </p:cNvPr>
          <p:cNvSpPr>
            <a:spLocks noGrp="1"/>
          </p:cNvSpPr>
          <p:nvPr>
            <p:ph type="body" sz="quarter" idx="3"/>
          </p:nvPr>
        </p:nvSpPr>
        <p:spPr>
          <a:xfrm>
            <a:off x="6095999" y="1602515"/>
            <a:ext cx="5183188" cy="823912"/>
          </a:xfrm>
        </p:spPr>
        <p:txBody>
          <a:bodyPr>
            <a:normAutofit/>
          </a:bodyPr>
          <a:lstStyle/>
          <a:p>
            <a:pPr algn="l"/>
            <a:r>
              <a:rPr lang="es-CR" sz="3200" dirty="0">
                <a:solidFill>
                  <a:srgbClr val="FF0000"/>
                </a:solidFill>
              </a:rPr>
              <a:t>IDEAS PRINCIPALES</a:t>
            </a:r>
            <a:endParaRPr lang="en-US" sz="3200" dirty="0">
              <a:solidFill>
                <a:srgbClr val="FF0000"/>
              </a:solidFill>
            </a:endParaRPr>
          </a:p>
        </p:txBody>
      </p:sp>
      <p:sp>
        <p:nvSpPr>
          <p:cNvPr id="22" name="Marcador de contenido 21">
            <a:extLst>
              <a:ext uri="{FF2B5EF4-FFF2-40B4-BE49-F238E27FC236}">
                <a16:creationId xmlns:a16="http://schemas.microsoft.com/office/drawing/2014/main" id="{49C46636-91CD-6338-86F1-B320BE535F1F}"/>
              </a:ext>
            </a:extLst>
          </p:cNvPr>
          <p:cNvSpPr>
            <a:spLocks noGrp="1"/>
          </p:cNvSpPr>
          <p:nvPr>
            <p:ph sz="quarter" idx="4"/>
          </p:nvPr>
        </p:nvSpPr>
        <p:spPr>
          <a:xfrm>
            <a:off x="6096000" y="2331080"/>
            <a:ext cx="5916613" cy="4611328"/>
          </a:xfrm>
          <a:noFill/>
          <a:ln>
            <a:noFill/>
          </a:ln>
        </p:spPr>
        <p:style>
          <a:lnRef idx="2">
            <a:schemeClr val="accent2"/>
          </a:lnRef>
          <a:fillRef idx="1">
            <a:schemeClr val="lt1"/>
          </a:fillRef>
          <a:effectRef idx="0">
            <a:schemeClr val="accent2"/>
          </a:effectRef>
          <a:fontRef idx="minor">
            <a:schemeClr val="dk1"/>
          </a:fontRef>
        </p:style>
        <p:txBody>
          <a:bodyPr anchor="ctr">
            <a:normAutofit/>
          </a:bodyPr>
          <a:lstStyle/>
          <a:p>
            <a:pPr marL="174625" lvl="1"/>
            <a:r>
              <a:rPr lang="es-CR" sz="3000" dirty="0">
                <a:solidFill>
                  <a:srgbClr val="67190C"/>
                </a:solidFill>
                <a:latin typeface="Arial" panose="020B0604020202020204" pitchFamily="34" charset="0"/>
                <a:cs typeface="Arial" panose="020B0604020202020204" pitchFamily="34" charset="0"/>
              </a:rPr>
              <a:t>Jesús dio esta gran promesa:</a:t>
            </a:r>
          </a:p>
          <a:p>
            <a:pPr marL="534988" lvl="1" indent="-360363">
              <a:buFont typeface="Wingdings" panose="05000000000000000000" pitchFamily="2" charset="2"/>
              <a:buChar char="Ø"/>
            </a:pPr>
            <a:r>
              <a:rPr lang="es-CR" sz="3000" b="1" dirty="0">
                <a:solidFill>
                  <a:srgbClr val="67190C"/>
                </a:solidFill>
                <a:latin typeface="Arial" panose="020B0604020202020204" pitchFamily="34" charset="0"/>
                <a:cs typeface="Arial" panose="020B0604020202020204" pitchFamily="34" charset="0"/>
              </a:rPr>
              <a:t>Voy a preparar lugar. </a:t>
            </a:r>
            <a:r>
              <a:rPr lang="es-CR" sz="3000" dirty="0">
                <a:solidFill>
                  <a:srgbClr val="67190C"/>
                </a:solidFill>
                <a:latin typeface="Arial" panose="020B0604020202020204" pitchFamily="34" charset="0"/>
                <a:cs typeface="Arial" panose="020B0604020202020204" pitchFamily="34" charset="0"/>
              </a:rPr>
              <a:t>Cristo está preparando un lugar para que vivamos con Él.</a:t>
            </a:r>
          </a:p>
          <a:p>
            <a:pPr marL="534988" lvl="1" indent="-360363">
              <a:buFont typeface="Wingdings" panose="05000000000000000000" pitchFamily="2" charset="2"/>
              <a:buChar char="Ø"/>
            </a:pPr>
            <a:r>
              <a:rPr lang="es-CR" sz="3000" b="1" dirty="0">
                <a:solidFill>
                  <a:srgbClr val="67190C"/>
                </a:solidFill>
                <a:latin typeface="Arial" panose="020B0604020202020204" pitchFamily="34" charset="0"/>
                <a:cs typeface="Arial" panose="020B0604020202020204" pitchFamily="34" charset="0"/>
              </a:rPr>
              <a:t>Vendré otra vez. </a:t>
            </a:r>
            <a:r>
              <a:rPr lang="es-CR" sz="3000" dirty="0">
                <a:solidFill>
                  <a:srgbClr val="67190C"/>
                </a:solidFill>
                <a:latin typeface="Arial" panose="020B0604020202020204" pitchFamily="34" charset="0"/>
                <a:cs typeface="Arial" panose="020B0604020202020204" pitchFamily="34" charset="0"/>
              </a:rPr>
              <a:t>La promesa más sublime.</a:t>
            </a:r>
            <a:endParaRPr lang="es-CR" sz="3000" b="1" dirty="0">
              <a:solidFill>
                <a:srgbClr val="67190C"/>
              </a:solidFill>
              <a:latin typeface="Arial" panose="020B0604020202020204" pitchFamily="34" charset="0"/>
              <a:cs typeface="Arial" panose="020B0604020202020204" pitchFamily="34" charset="0"/>
            </a:endParaRPr>
          </a:p>
          <a:p>
            <a:pPr marL="534988" lvl="1" indent="-360363">
              <a:buFont typeface="Wingdings" panose="05000000000000000000" pitchFamily="2" charset="2"/>
              <a:buChar char="Ø"/>
            </a:pPr>
            <a:r>
              <a:rPr lang="es-CR" sz="3000" b="1" dirty="0">
                <a:solidFill>
                  <a:srgbClr val="67190C"/>
                </a:solidFill>
                <a:latin typeface="Arial" panose="020B0604020202020204" pitchFamily="34" charset="0"/>
                <a:cs typeface="Arial" panose="020B0604020202020204" pitchFamily="34" charset="0"/>
              </a:rPr>
              <a:t>Para que donde Él esté, nosotros también estemos</a:t>
            </a:r>
            <a:r>
              <a:rPr lang="es-CR" sz="3000" dirty="0">
                <a:solidFill>
                  <a:srgbClr val="67190C"/>
                </a:solidFill>
                <a:latin typeface="Arial" panose="020B0604020202020204" pitchFamily="34" charset="0"/>
                <a:cs typeface="Arial" panose="020B0604020202020204" pitchFamily="34" charset="0"/>
              </a:rPr>
              <a:t>. Viviremos por la eternidad.</a:t>
            </a:r>
          </a:p>
          <a:p>
            <a:pPr marL="534988" lvl="1" indent="-360363">
              <a:buFont typeface="Wingdings" panose="05000000000000000000" pitchFamily="2" charset="2"/>
              <a:buChar char="Ø"/>
            </a:pPr>
            <a:endParaRPr lang="es-CR" sz="3000" dirty="0">
              <a:solidFill>
                <a:srgbClr val="67190C"/>
              </a:solidFill>
              <a:latin typeface="Arial" panose="020B0604020202020204" pitchFamily="34" charset="0"/>
              <a:cs typeface="Arial" panose="020B0604020202020204" pitchFamily="34" charset="0"/>
            </a:endParaRPr>
          </a:p>
        </p:txBody>
      </p:sp>
      <p:sp>
        <p:nvSpPr>
          <p:cNvPr id="9" name="Título 1">
            <a:extLst>
              <a:ext uri="{FF2B5EF4-FFF2-40B4-BE49-F238E27FC236}">
                <a16:creationId xmlns:a16="http://schemas.microsoft.com/office/drawing/2014/main" id="{B82924B6-A38C-4717-AEAF-D6458077CA7D}"/>
              </a:ext>
            </a:extLst>
          </p:cNvPr>
          <p:cNvSpPr txBox="1">
            <a:spLocks/>
          </p:cNvSpPr>
          <p:nvPr/>
        </p:nvSpPr>
        <p:spPr>
          <a:xfrm>
            <a:off x="1" y="757430"/>
            <a:ext cx="12192000" cy="1103313"/>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4400" kern="1200">
                <a:solidFill>
                  <a:schemeClr val="accent4"/>
                </a:solidFill>
                <a:latin typeface="Arial Black" panose="020B0A04020102020204" pitchFamily="34" charset="0"/>
                <a:ea typeface="+mj-ea"/>
                <a:cs typeface="+mj-cs"/>
              </a:defRPr>
            </a:lvl1pPr>
          </a:lstStyle>
          <a:p>
            <a:r>
              <a:rPr lang="en-US" sz="3600" dirty="0">
                <a:solidFill>
                  <a:srgbClr val="0070C0"/>
                </a:solidFill>
              </a:rPr>
              <a:t>PROMESA REDENTORA</a:t>
            </a:r>
          </a:p>
        </p:txBody>
      </p:sp>
      <p:cxnSp>
        <p:nvCxnSpPr>
          <p:cNvPr id="5" name="Conector recto 4">
            <a:extLst>
              <a:ext uri="{FF2B5EF4-FFF2-40B4-BE49-F238E27FC236}">
                <a16:creationId xmlns:a16="http://schemas.microsoft.com/office/drawing/2014/main" id="{BA928DB3-3F4A-D0AB-B9D4-4A704790103D}"/>
              </a:ext>
            </a:extLst>
          </p:cNvPr>
          <p:cNvCxnSpPr>
            <a:cxnSpLocks/>
          </p:cNvCxnSpPr>
          <p:nvPr/>
        </p:nvCxnSpPr>
        <p:spPr>
          <a:xfrm>
            <a:off x="0" y="1583724"/>
            <a:ext cx="12192000" cy="0"/>
          </a:xfrm>
          <a:prstGeom prst="line">
            <a:avLst/>
          </a:prstGeom>
          <a:ln w="34925" cmpd="dbl">
            <a:solidFill>
              <a:srgbClr val="FF0000"/>
            </a:solidFill>
          </a:ln>
        </p:spPr>
        <p:style>
          <a:lnRef idx="1">
            <a:schemeClr val="accent1"/>
          </a:lnRef>
          <a:fillRef idx="0">
            <a:schemeClr val="accent1"/>
          </a:fillRef>
          <a:effectRef idx="0">
            <a:schemeClr val="accent1"/>
          </a:effectRef>
          <a:fontRef idx="minor">
            <a:schemeClr val="tx1"/>
          </a:fontRef>
        </p:style>
      </p:cxnSp>
      <p:sp>
        <p:nvSpPr>
          <p:cNvPr id="6" name="CuadroTexto 5">
            <a:extLst>
              <a:ext uri="{FF2B5EF4-FFF2-40B4-BE49-F238E27FC236}">
                <a16:creationId xmlns:a16="http://schemas.microsoft.com/office/drawing/2014/main" id="{9387E882-1BAC-3562-4812-2C924BF2825F}"/>
              </a:ext>
            </a:extLst>
          </p:cNvPr>
          <p:cNvSpPr txBox="1"/>
          <p:nvPr/>
        </p:nvSpPr>
        <p:spPr>
          <a:xfrm>
            <a:off x="206062" y="6391658"/>
            <a:ext cx="5731099" cy="369332"/>
          </a:xfrm>
          <a:prstGeom prst="rect">
            <a:avLst/>
          </a:prstGeom>
          <a:noFill/>
        </p:spPr>
        <p:txBody>
          <a:bodyPr wrap="square" rtlCol="0">
            <a:spAutoFit/>
          </a:bodyPr>
          <a:lstStyle/>
          <a:p>
            <a:pPr algn="ctr"/>
            <a:r>
              <a:rPr lang="es-CR" b="1" dirty="0">
                <a:solidFill>
                  <a:srgbClr val="002060"/>
                </a:solidFill>
              </a:rPr>
              <a:t>LECCIÓN 8: LA ESPERANZA DEL NUEVO TESTAMENTO</a:t>
            </a:r>
          </a:p>
        </p:txBody>
      </p:sp>
    </p:spTree>
    <p:extLst>
      <p:ext uri="{BB962C8B-B14F-4D97-AF65-F5344CB8AC3E}">
        <p14:creationId xmlns:p14="http://schemas.microsoft.com/office/powerpoint/2010/main" val="30095932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4115C9-C9A7-4C10-82C5-FF4E73AF7E4F}"/>
              </a:ext>
            </a:extLst>
          </p:cNvPr>
          <p:cNvSpPr>
            <a:spLocks noGrp="1"/>
          </p:cNvSpPr>
          <p:nvPr>
            <p:ph type="title"/>
          </p:nvPr>
        </p:nvSpPr>
        <p:spPr>
          <a:xfrm>
            <a:off x="-1" y="7769"/>
            <a:ext cx="12192000" cy="1238250"/>
          </a:xfrm>
        </p:spPr>
        <p:txBody>
          <a:bodyPr>
            <a:normAutofit/>
          </a:bodyPr>
          <a:lstStyle/>
          <a:p>
            <a:r>
              <a:rPr lang="es-CR" sz="6000" spc="200" dirty="0">
                <a:solidFill>
                  <a:srgbClr val="002060"/>
                </a:solidFill>
              </a:rPr>
              <a:t>VERDAD SECUNDARIA</a:t>
            </a:r>
            <a:endParaRPr lang="en-US" sz="6000" spc="200" dirty="0">
              <a:solidFill>
                <a:srgbClr val="002060"/>
              </a:solidFill>
            </a:endParaRPr>
          </a:p>
        </p:txBody>
      </p:sp>
      <p:sp>
        <p:nvSpPr>
          <p:cNvPr id="19" name="Marcador de texto 18">
            <a:extLst>
              <a:ext uri="{FF2B5EF4-FFF2-40B4-BE49-F238E27FC236}">
                <a16:creationId xmlns:a16="http://schemas.microsoft.com/office/drawing/2014/main" id="{67F33DE8-5AE4-D7E4-9436-60FF696E0A25}"/>
              </a:ext>
            </a:extLst>
          </p:cNvPr>
          <p:cNvSpPr>
            <a:spLocks noGrp="1"/>
          </p:cNvSpPr>
          <p:nvPr>
            <p:ph type="body" idx="1"/>
          </p:nvPr>
        </p:nvSpPr>
        <p:spPr>
          <a:xfrm>
            <a:off x="304799" y="1680339"/>
            <a:ext cx="3902075" cy="823912"/>
          </a:xfrm>
        </p:spPr>
        <p:txBody>
          <a:bodyPr>
            <a:normAutofit/>
          </a:bodyPr>
          <a:lstStyle/>
          <a:p>
            <a:r>
              <a:rPr lang="es-CR" sz="3200" dirty="0">
                <a:solidFill>
                  <a:srgbClr val="FF0000"/>
                </a:solidFill>
              </a:rPr>
              <a:t>CITA BÍBLICA</a:t>
            </a:r>
            <a:endParaRPr lang="en-US" sz="3200" dirty="0">
              <a:solidFill>
                <a:srgbClr val="FF0000"/>
              </a:solidFill>
            </a:endParaRPr>
          </a:p>
        </p:txBody>
      </p:sp>
      <p:sp>
        <p:nvSpPr>
          <p:cNvPr id="20" name="Marcador de contenido 19">
            <a:extLst>
              <a:ext uri="{FF2B5EF4-FFF2-40B4-BE49-F238E27FC236}">
                <a16:creationId xmlns:a16="http://schemas.microsoft.com/office/drawing/2014/main" id="{35674300-27D8-2A1F-60DC-7E3845025EB4}"/>
              </a:ext>
            </a:extLst>
          </p:cNvPr>
          <p:cNvSpPr>
            <a:spLocks noGrp="1"/>
          </p:cNvSpPr>
          <p:nvPr>
            <p:ph sz="half" idx="2"/>
          </p:nvPr>
        </p:nvSpPr>
        <p:spPr>
          <a:xfrm>
            <a:off x="304800" y="2426427"/>
            <a:ext cx="5362576" cy="3700179"/>
          </a:xfrm>
          <a:noFill/>
          <a:ln>
            <a:noFill/>
          </a:ln>
        </p:spPr>
        <p:style>
          <a:lnRef idx="2">
            <a:schemeClr val="dk1"/>
          </a:lnRef>
          <a:fillRef idx="1">
            <a:schemeClr val="lt1"/>
          </a:fillRef>
          <a:effectRef idx="0">
            <a:schemeClr val="dk1"/>
          </a:effectRef>
          <a:fontRef idx="minor">
            <a:schemeClr val="dk1"/>
          </a:fontRef>
        </p:style>
        <p:txBody>
          <a:bodyPr anchor="ctr">
            <a:noAutofit/>
          </a:bodyPr>
          <a:lstStyle/>
          <a:p>
            <a:pPr algn="l"/>
            <a:r>
              <a:rPr lang="es-ES" dirty="0">
                <a:solidFill>
                  <a:srgbClr val="82371B"/>
                </a:solidFill>
                <a:latin typeface="Arial" panose="020B0604020202020204" pitchFamily="34" charset="0"/>
                <a:cs typeface="Arial" panose="020B0604020202020204" pitchFamily="34" charset="0"/>
              </a:rPr>
              <a:t>“</a:t>
            </a:r>
            <a:r>
              <a:rPr lang="es-ES" b="0" i="0" dirty="0">
                <a:solidFill>
                  <a:srgbClr val="82371B"/>
                </a:solidFill>
                <a:effectLst/>
                <a:latin typeface="Arial" panose="020B0604020202020204" pitchFamily="34" charset="0"/>
                <a:cs typeface="Arial" panose="020B0604020202020204" pitchFamily="34" charset="0"/>
              </a:rPr>
              <a:t>Y esta es la voluntad del Padre, el que me envió: Que de todo lo que me diere, no pierda yo nada, sino que </a:t>
            </a:r>
            <a:r>
              <a:rPr lang="es-ES" b="1" i="0" dirty="0">
                <a:solidFill>
                  <a:srgbClr val="82371B"/>
                </a:solidFill>
                <a:effectLst/>
                <a:latin typeface="Arial" panose="020B0604020202020204" pitchFamily="34" charset="0"/>
                <a:cs typeface="Arial" panose="020B0604020202020204" pitchFamily="34" charset="0"/>
              </a:rPr>
              <a:t>lo resucite en el día postrero</a:t>
            </a:r>
            <a:r>
              <a:rPr lang="es-ES" b="0" i="0" dirty="0">
                <a:solidFill>
                  <a:srgbClr val="82371B"/>
                </a:solidFill>
                <a:effectLst/>
                <a:latin typeface="Arial" panose="020B0604020202020204" pitchFamily="34" charset="0"/>
                <a:cs typeface="Arial" panose="020B0604020202020204" pitchFamily="34" charset="0"/>
              </a:rPr>
              <a:t>. Y esta es la voluntad del que me ha enviado: Que todo aquel que ve al Hijo, y cree en él, tenga vida eterna; </a:t>
            </a:r>
            <a:r>
              <a:rPr lang="es-ES" b="1" i="0" dirty="0">
                <a:solidFill>
                  <a:srgbClr val="82371B"/>
                </a:solidFill>
                <a:effectLst/>
                <a:latin typeface="Arial" panose="020B0604020202020204" pitchFamily="34" charset="0"/>
                <a:cs typeface="Arial" panose="020B0604020202020204" pitchFamily="34" charset="0"/>
              </a:rPr>
              <a:t>y yo le resucitaré en el día postrero</a:t>
            </a:r>
            <a:r>
              <a:rPr lang="es-ES" dirty="0">
                <a:solidFill>
                  <a:srgbClr val="82371B"/>
                </a:solidFill>
                <a:latin typeface="Arial" panose="020B0604020202020204" pitchFamily="34" charset="0"/>
                <a:cs typeface="Arial" panose="020B0604020202020204" pitchFamily="34" charset="0"/>
              </a:rPr>
              <a:t>” (Juan 6 17:39, 40).</a:t>
            </a:r>
            <a:endParaRPr lang="en-US" dirty="0">
              <a:solidFill>
                <a:srgbClr val="82371B"/>
              </a:solidFill>
              <a:latin typeface="Arial" panose="020B0604020202020204" pitchFamily="34" charset="0"/>
              <a:cs typeface="Arial" panose="020B0604020202020204" pitchFamily="34" charset="0"/>
            </a:endParaRPr>
          </a:p>
        </p:txBody>
      </p:sp>
      <p:sp>
        <p:nvSpPr>
          <p:cNvPr id="21" name="Marcador de texto 20">
            <a:extLst>
              <a:ext uri="{FF2B5EF4-FFF2-40B4-BE49-F238E27FC236}">
                <a16:creationId xmlns:a16="http://schemas.microsoft.com/office/drawing/2014/main" id="{FDC299E8-15B3-A40E-1A4F-290E5336C05E}"/>
              </a:ext>
            </a:extLst>
          </p:cNvPr>
          <p:cNvSpPr>
            <a:spLocks noGrp="1"/>
          </p:cNvSpPr>
          <p:nvPr>
            <p:ph type="body" sz="quarter" idx="3"/>
          </p:nvPr>
        </p:nvSpPr>
        <p:spPr>
          <a:xfrm>
            <a:off x="6095999" y="1680339"/>
            <a:ext cx="5183188" cy="823912"/>
          </a:xfrm>
        </p:spPr>
        <p:txBody>
          <a:bodyPr>
            <a:normAutofit/>
          </a:bodyPr>
          <a:lstStyle/>
          <a:p>
            <a:pPr algn="l"/>
            <a:r>
              <a:rPr lang="es-CR" sz="3200" dirty="0">
                <a:solidFill>
                  <a:srgbClr val="FF0000"/>
                </a:solidFill>
              </a:rPr>
              <a:t>IDEAS PRINCIPALES</a:t>
            </a:r>
            <a:endParaRPr lang="en-US" sz="3200" dirty="0">
              <a:solidFill>
                <a:srgbClr val="FF0000"/>
              </a:solidFill>
            </a:endParaRPr>
          </a:p>
        </p:txBody>
      </p:sp>
      <p:sp>
        <p:nvSpPr>
          <p:cNvPr id="22" name="Marcador de contenido 21">
            <a:extLst>
              <a:ext uri="{FF2B5EF4-FFF2-40B4-BE49-F238E27FC236}">
                <a16:creationId xmlns:a16="http://schemas.microsoft.com/office/drawing/2014/main" id="{49C46636-91CD-6338-86F1-B320BE535F1F}"/>
              </a:ext>
            </a:extLst>
          </p:cNvPr>
          <p:cNvSpPr>
            <a:spLocks noGrp="1"/>
          </p:cNvSpPr>
          <p:nvPr>
            <p:ph sz="quarter" idx="4"/>
          </p:nvPr>
        </p:nvSpPr>
        <p:spPr>
          <a:xfrm>
            <a:off x="6096000" y="2410018"/>
            <a:ext cx="5916613" cy="4322085"/>
          </a:xfrm>
          <a:noFill/>
          <a:ln>
            <a:noFill/>
          </a:ln>
        </p:spPr>
        <p:style>
          <a:lnRef idx="2">
            <a:schemeClr val="accent2"/>
          </a:lnRef>
          <a:fillRef idx="1">
            <a:schemeClr val="lt1"/>
          </a:fillRef>
          <a:effectRef idx="0">
            <a:schemeClr val="accent2"/>
          </a:effectRef>
          <a:fontRef idx="minor">
            <a:schemeClr val="dk1"/>
          </a:fontRef>
        </p:style>
        <p:txBody>
          <a:bodyPr anchor="ctr">
            <a:normAutofit/>
          </a:bodyPr>
          <a:lstStyle/>
          <a:p>
            <a:pPr marL="457200" indent="-457200">
              <a:buFont typeface="Wingdings" panose="05000000000000000000" pitchFamily="2" charset="2"/>
              <a:buChar char="Ø"/>
            </a:pPr>
            <a:r>
              <a:rPr lang="es-CR" sz="3200" dirty="0">
                <a:solidFill>
                  <a:srgbClr val="67190C"/>
                </a:solidFill>
                <a:latin typeface="Arial" panose="020B0604020202020204" pitchFamily="34" charset="0"/>
                <a:cs typeface="Arial" panose="020B0604020202020204" pitchFamily="34" charset="0"/>
              </a:rPr>
              <a:t>Dos veces Jesús repite la misma promesa: “</a:t>
            </a:r>
            <a:r>
              <a:rPr lang="es-ES" sz="3200" b="1" i="0" dirty="0">
                <a:solidFill>
                  <a:srgbClr val="82371B"/>
                </a:solidFill>
                <a:effectLst/>
                <a:latin typeface="Arial" panose="020B0604020202020204" pitchFamily="34" charset="0"/>
                <a:cs typeface="Arial" panose="020B0604020202020204" pitchFamily="34" charset="0"/>
              </a:rPr>
              <a:t>y yo le resucitaré en el día postrero</a:t>
            </a:r>
            <a:r>
              <a:rPr lang="es-ES" sz="3200" dirty="0">
                <a:solidFill>
                  <a:srgbClr val="82371B"/>
                </a:solidFill>
                <a:latin typeface="Arial" panose="020B0604020202020204" pitchFamily="34" charset="0"/>
                <a:cs typeface="Arial" panose="020B0604020202020204" pitchFamily="34" charset="0"/>
              </a:rPr>
              <a:t>”.</a:t>
            </a:r>
            <a:endParaRPr lang="es-CR" sz="3200" dirty="0">
              <a:solidFill>
                <a:srgbClr val="67190C"/>
              </a:solidFill>
              <a:latin typeface="Arial" panose="020B0604020202020204" pitchFamily="34" charset="0"/>
              <a:cs typeface="Arial" panose="020B0604020202020204" pitchFamily="34" charset="0"/>
            </a:endParaRPr>
          </a:p>
          <a:p>
            <a:pPr marL="457200" indent="-457200">
              <a:buFont typeface="Wingdings" panose="05000000000000000000" pitchFamily="2" charset="2"/>
              <a:buChar char="Ø"/>
            </a:pPr>
            <a:r>
              <a:rPr lang="es-CR" sz="3200" dirty="0">
                <a:solidFill>
                  <a:srgbClr val="67190C"/>
                </a:solidFill>
                <a:latin typeface="Arial" panose="020B0604020202020204" pitchFamily="34" charset="0"/>
                <a:cs typeface="Arial" panose="020B0604020202020204" pitchFamily="34" charset="0"/>
              </a:rPr>
              <a:t>Jesús resucitó para darnos la garantía de la resurrección futura.</a:t>
            </a:r>
          </a:p>
          <a:p>
            <a:pPr marL="457200" indent="-457200">
              <a:buFont typeface="Wingdings" panose="05000000000000000000" pitchFamily="2" charset="2"/>
              <a:buChar char="Ø"/>
            </a:pPr>
            <a:r>
              <a:rPr lang="es-CR" sz="3200" dirty="0">
                <a:solidFill>
                  <a:srgbClr val="67190C"/>
                </a:solidFill>
                <a:latin typeface="Arial" panose="020B0604020202020204" pitchFamily="34" charset="0"/>
                <a:cs typeface="Arial" panose="020B0604020202020204" pitchFamily="34" charset="0"/>
              </a:rPr>
              <a:t>La condición es: “creer en el Hijo”.</a:t>
            </a:r>
          </a:p>
        </p:txBody>
      </p:sp>
      <p:sp>
        <p:nvSpPr>
          <p:cNvPr id="9" name="Título 1">
            <a:extLst>
              <a:ext uri="{FF2B5EF4-FFF2-40B4-BE49-F238E27FC236}">
                <a16:creationId xmlns:a16="http://schemas.microsoft.com/office/drawing/2014/main" id="{B82924B6-A38C-4717-AEAF-D6458077CA7D}"/>
              </a:ext>
            </a:extLst>
          </p:cNvPr>
          <p:cNvSpPr txBox="1">
            <a:spLocks/>
          </p:cNvSpPr>
          <p:nvPr/>
        </p:nvSpPr>
        <p:spPr>
          <a:xfrm>
            <a:off x="1" y="757430"/>
            <a:ext cx="12192000" cy="1103313"/>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4400" kern="1200">
                <a:solidFill>
                  <a:schemeClr val="accent4"/>
                </a:solidFill>
                <a:latin typeface="Arial Black" panose="020B0A04020102020204" pitchFamily="34" charset="0"/>
                <a:ea typeface="+mj-ea"/>
                <a:cs typeface="+mj-cs"/>
              </a:defRPr>
            </a:lvl1pPr>
          </a:lstStyle>
          <a:p>
            <a:r>
              <a:rPr lang="en-US" sz="3600" dirty="0">
                <a:solidFill>
                  <a:srgbClr val="0070C0"/>
                </a:solidFill>
              </a:rPr>
              <a:t>PROMESA DE RESURRECCIÓN</a:t>
            </a:r>
          </a:p>
        </p:txBody>
      </p:sp>
      <p:cxnSp>
        <p:nvCxnSpPr>
          <p:cNvPr id="5" name="Conector recto 4">
            <a:extLst>
              <a:ext uri="{FF2B5EF4-FFF2-40B4-BE49-F238E27FC236}">
                <a16:creationId xmlns:a16="http://schemas.microsoft.com/office/drawing/2014/main" id="{BA928DB3-3F4A-D0AB-B9D4-4A704790103D}"/>
              </a:ext>
            </a:extLst>
          </p:cNvPr>
          <p:cNvCxnSpPr>
            <a:cxnSpLocks/>
          </p:cNvCxnSpPr>
          <p:nvPr/>
        </p:nvCxnSpPr>
        <p:spPr>
          <a:xfrm>
            <a:off x="0" y="1583724"/>
            <a:ext cx="12192000" cy="0"/>
          </a:xfrm>
          <a:prstGeom prst="line">
            <a:avLst/>
          </a:prstGeom>
          <a:ln w="34925" cmpd="dbl">
            <a:solidFill>
              <a:srgbClr val="FF0000"/>
            </a:solidFill>
          </a:ln>
        </p:spPr>
        <p:style>
          <a:lnRef idx="1">
            <a:schemeClr val="accent1"/>
          </a:lnRef>
          <a:fillRef idx="0">
            <a:schemeClr val="accent1"/>
          </a:fillRef>
          <a:effectRef idx="0">
            <a:schemeClr val="accent1"/>
          </a:effectRef>
          <a:fontRef idx="minor">
            <a:schemeClr val="tx1"/>
          </a:fontRef>
        </p:style>
      </p:cxnSp>
      <p:sp>
        <p:nvSpPr>
          <p:cNvPr id="7" name="CuadroTexto 6">
            <a:extLst>
              <a:ext uri="{FF2B5EF4-FFF2-40B4-BE49-F238E27FC236}">
                <a16:creationId xmlns:a16="http://schemas.microsoft.com/office/drawing/2014/main" id="{3AB60329-A7D0-FF6B-BD65-E0C25BC39BA1}"/>
              </a:ext>
            </a:extLst>
          </p:cNvPr>
          <p:cNvSpPr txBox="1"/>
          <p:nvPr/>
        </p:nvSpPr>
        <p:spPr>
          <a:xfrm>
            <a:off x="-167560" y="6391658"/>
            <a:ext cx="6312725" cy="646331"/>
          </a:xfrm>
          <a:prstGeom prst="rect">
            <a:avLst/>
          </a:prstGeom>
          <a:noFill/>
        </p:spPr>
        <p:txBody>
          <a:bodyPr wrap="square" rtlCol="0">
            <a:spAutoFit/>
          </a:bodyPr>
          <a:lstStyle/>
          <a:p>
            <a:pPr algn="ctr"/>
            <a:r>
              <a:rPr lang="es-CR" b="1" dirty="0">
                <a:solidFill>
                  <a:srgbClr val="002060"/>
                </a:solidFill>
              </a:rPr>
              <a:t>LECCIÓN 8: LA ESPERANZA DEL NUEVO TESTAMENTO</a:t>
            </a:r>
          </a:p>
          <a:p>
            <a:pPr algn="ctr"/>
            <a:endParaRPr lang="es-CR" b="1" dirty="0">
              <a:solidFill>
                <a:srgbClr val="002060"/>
              </a:solidFill>
            </a:endParaRPr>
          </a:p>
        </p:txBody>
      </p:sp>
    </p:spTree>
    <p:extLst>
      <p:ext uri="{BB962C8B-B14F-4D97-AF65-F5344CB8AC3E}">
        <p14:creationId xmlns:p14="http://schemas.microsoft.com/office/powerpoint/2010/main" val="20656198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4115C9-C9A7-4C10-82C5-FF4E73AF7E4F}"/>
              </a:ext>
            </a:extLst>
          </p:cNvPr>
          <p:cNvSpPr>
            <a:spLocks noGrp="1"/>
          </p:cNvSpPr>
          <p:nvPr>
            <p:ph type="title"/>
          </p:nvPr>
        </p:nvSpPr>
        <p:spPr>
          <a:xfrm>
            <a:off x="-1" y="7769"/>
            <a:ext cx="12192000" cy="1238250"/>
          </a:xfrm>
        </p:spPr>
        <p:txBody>
          <a:bodyPr>
            <a:normAutofit/>
          </a:bodyPr>
          <a:lstStyle/>
          <a:p>
            <a:r>
              <a:rPr lang="es-CR" sz="6000" spc="200" dirty="0">
                <a:solidFill>
                  <a:srgbClr val="002060"/>
                </a:solidFill>
              </a:rPr>
              <a:t>VERDAD TEOLÓGICA</a:t>
            </a:r>
            <a:endParaRPr lang="en-US" sz="6000" spc="200" dirty="0">
              <a:solidFill>
                <a:srgbClr val="002060"/>
              </a:solidFill>
            </a:endParaRPr>
          </a:p>
        </p:txBody>
      </p:sp>
      <p:sp>
        <p:nvSpPr>
          <p:cNvPr id="19" name="Marcador de texto 18">
            <a:extLst>
              <a:ext uri="{FF2B5EF4-FFF2-40B4-BE49-F238E27FC236}">
                <a16:creationId xmlns:a16="http://schemas.microsoft.com/office/drawing/2014/main" id="{67F33DE8-5AE4-D7E4-9436-60FF696E0A25}"/>
              </a:ext>
            </a:extLst>
          </p:cNvPr>
          <p:cNvSpPr>
            <a:spLocks noGrp="1"/>
          </p:cNvSpPr>
          <p:nvPr>
            <p:ph type="body" idx="1"/>
          </p:nvPr>
        </p:nvSpPr>
        <p:spPr>
          <a:xfrm>
            <a:off x="304799" y="1602515"/>
            <a:ext cx="3902075" cy="823912"/>
          </a:xfrm>
        </p:spPr>
        <p:txBody>
          <a:bodyPr>
            <a:normAutofit/>
          </a:bodyPr>
          <a:lstStyle/>
          <a:p>
            <a:r>
              <a:rPr lang="es-CR" sz="3200" dirty="0">
                <a:solidFill>
                  <a:srgbClr val="FF0000"/>
                </a:solidFill>
              </a:rPr>
              <a:t>CITA BÍBLICA</a:t>
            </a:r>
            <a:endParaRPr lang="en-US" sz="3200" dirty="0">
              <a:solidFill>
                <a:srgbClr val="FF0000"/>
              </a:solidFill>
            </a:endParaRPr>
          </a:p>
        </p:txBody>
      </p:sp>
      <p:sp>
        <p:nvSpPr>
          <p:cNvPr id="20" name="Marcador de contenido 19">
            <a:extLst>
              <a:ext uri="{FF2B5EF4-FFF2-40B4-BE49-F238E27FC236}">
                <a16:creationId xmlns:a16="http://schemas.microsoft.com/office/drawing/2014/main" id="{35674300-27D8-2A1F-60DC-7E3845025EB4}"/>
              </a:ext>
            </a:extLst>
          </p:cNvPr>
          <p:cNvSpPr>
            <a:spLocks noGrp="1"/>
          </p:cNvSpPr>
          <p:nvPr>
            <p:ph sz="half" idx="2"/>
          </p:nvPr>
        </p:nvSpPr>
        <p:spPr>
          <a:xfrm>
            <a:off x="304799" y="2426427"/>
            <a:ext cx="5731099" cy="3700179"/>
          </a:xfrm>
          <a:noFill/>
          <a:ln>
            <a:noFill/>
          </a:ln>
        </p:spPr>
        <p:style>
          <a:lnRef idx="2">
            <a:schemeClr val="dk1"/>
          </a:lnRef>
          <a:fillRef idx="1">
            <a:schemeClr val="lt1"/>
          </a:fillRef>
          <a:effectRef idx="0">
            <a:schemeClr val="dk1"/>
          </a:effectRef>
          <a:fontRef idx="minor">
            <a:schemeClr val="dk1"/>
          </a:fontRef>
        </p:style>
        <p:txBody>
          <a:bodyPr anchor="ctr">
            <a:noAutofit/>
          </a:bodyPr>
          <a:lstStyle/>
          <a:p>
            <a:r>
              <a:rPr lang="es-ES" dirty="0">
                <a:solidFill>
                  <a:srgbClr val="82371B"/>
                </a:solidFill>
                <a:latin typeface="Arial" panose="020B0604020202020204" pitchFamily="34" charset="0"/>
                <a:cs typeface="Arial" panose="020B0604020202020204" pitchFamily="34" charset="0"/>
              </a:rPr>
              <a:t>“</a:t>
            </a:r>
            <a:r>
              <a:rPr lang="es-ES" b="0" i="0" dirty="0">
                <a:solidFill>
                  <a:srgbClr val="82371B"/>
                </a:solidFill>
                <a:effectLst/>
                <a:latin typeface="Arial" panose="020B0604020202020204" pitchFamily="34" charset="0"/>
                <a:cs typeface="Arial" panose="020B0604020202020204" pitchFamily="34" charset="0"/>
              </a:rPr>
              <a:t>Pero si se predica de Cristo que resucitó de los muertos, ¿cómo dicen algunos entre vosotros que no hay resurrección de muertos? Porque si no hay resurrección de muertos, tampoco Cristo resucitó, y si Cristo no resucitó, vana es entonces nuestra predicación, vana es también vuestra fe.” (</a:t>
            </a:r>
            <a:r>
              <a:rPr lang="es-ES" dirty="0">
                <a:solidFill>
                  <a:srgbClr val="82371B"/>
                </a:solidFill>
                <a:latin typeface="Arial" panose="020B0604020202020204" pitchFamily="34" charset="0"/>
                <a:cs typeface="Arial" panose="020B0604020202020204" pitchFamily="34" charset="0"/>
              </a:rPr>
              <a:t>1 </a:t>
            </a:r>
            <a:r>
              <a:rPr lang="es-ES" dirty="0" err="1">
                <a:solidFill>
                  <a:srgbClr val="82371B"/>
                </a:solidFill>
                <a:latin typeface="Arial" panose="020B0604020202020204" pitchFamily="34" charset="0"/>
                <a:cs typeface="Arial" panose="020B0604020202020204" pitchFamily="34" charset="0"/>
              </a:rPr>
              <a:t>Cor</a:t>
            </a:r>
            <a:r>
              <a:rPr lang="es-ES" dirty="0">
                <a:solidFill>
                  <a:srgbClr val="82371B"/>
                </a:solidFill>
                <a:latin typeface="Arial" panose="020B0604020202020204" pitchFamily="34" charset="0"/>
                <a:cs typeface="Arial" panose="020B0604020202020204" pitchFamily="34" charset="0"/>
              </a:rPr>
              <a:t> 15</a:t>
            </a:r>
            <a:r>
              <a:rPr lang="es-ES" b="0" i="0" dirty="0">
                <a:solidFill>
                  <a:srgbClr val="82371B"/>
                </a:solidFill>
                <a:effectLst/>
                <a:latin typeface="Arial" panose="020B0604020202020204" pitchFamily="34" charset="0"/>
                <a:cs typeface="Arial" panose="020B0604020202020204" pitchFamily="34" charset="0"/>
              </a:rPr>
              <a:t>:12-14). </a:t>
            </a:r>
            <a:endParaRPr lang="en-US" dirty="0">
              <a:solidFill>
                <a:srgbClr val="82371B"/>
              </a:solidFill>
              <a:latin typeface="Arial" panose="020B0604020202020204" pitchFamily="34" charset="0"/>
              <a:cs typeface="Arial" panose="020B0604020202020204" pitchFamily="34" charset="0"/>
            </a:endParaRPr>
          </a:p>
        </p:txBody>
      </p:sp>
      <p:sp>
        <p:nvSpPr>
          <p:cNvPr id="21" name="Marcador de texto 20">
            <a:extLst>
              <a:ext uri="{FF2B5EF4-FFF2-40B4-BE49-F238E27FC236}">
                <a16:creationId xmlns:a16="http://schemas.microsoft.com/office/drawing/2014/main" id="{FDC299E8-15B3-A40E-1A4F-290E5336C05E}"/>
              </a:ext>
            </a:extLst>
          </p:cNvPr>
          <p:cNvSpPr>
            <a:spLocks noGrp="1"/>
          </p:cNvSpPr>
          <p:nvPr>
            <p:ph type="body" sz="quarter" idx="3"/>
          </p:nvPr>
        </p:nvSpPr>
        <p:spPr>
          <a:xfrm>
            <a:off x="6095999" y="1602515"/>
            <a:ext cx="5183188" cy="823912"/>
          </a:xfrm>
        </p:spPr>
        <p:txBody>
          <a:bodyPr>
            <a:normAutofit/>
          </a:bodyPr>
          <a:lstStyle/>
          <a:p>
            <a:pPr algn="l"/>
            <a:r>
              <a:rPr lang="es-CR" sz="3200" dirty="0">
                <a:solidFill>
                  <a:srgbClr val="FF0000"/>
                </a:solidFill>
              </a:rPr>
              <a:t>IDEAS PRINCIPALES</a:t>
            </a:r>
            <a:endParaRPr lang="en-US" sz="3200" dirty="0">
              <a:solidFill>
                <a:srgbClr val="FF0000"/>
              </a:solidFill>
            </a:endParaRPr>
          </a:p>
        </p:txBody>
      </p:sp>
      <p:sp>
        <p:nvSpPr>
          <p:cNvPr id="22" name="Marcador de contenido 21">
            <a:extLst>
              <a:ext uri="{FF2B5EF4-FFF2-40B4-BE49-F238E27FC236}">
                <a16:creationId xmlns:a16="http://schemas.microsoft.com/office/drawing/2014/main" id="{49C46636-91CD-6338-86F1-B320BE535F1F}"/>
              </a:ext>
            </a:extLst>
          </p:cNvPr>
          <p:cNvSpPr>
            <a:spLocks noGrp="1"/>
          </p:cNvSpPr>
          <p:nvPr>
            <p:ph sz="quarter" idx="4"/>
          </p:nvPr>
        </p:nvSpPr>
        <p:spPr>
          <a:xfrm>
            <a:off x="6096000" y="2410018"/>
            <a:ext cx="5916613" cy="4322085"/>
          </a:xfrm>
          <a:noFill/>
          <a:ln>
            <a:noFill/>
          </a:ln>
        </p:spPr>
        <p:style>
          <a:lnRef idx="2">
            <a:schemeClr val="accent2"/>
          </a:lnRef>
          <a:fillRef idx="1">
            <a:schemeClr val="lt1"/>
          </a:fillRef>
          <a:effectRef idx="0">
            <a:schemeClr val="accent2"/>
          </a:effectRef>
          <a:fontRef idx="minor">
            <a:schemeClr val="dk1"/>
          </a:fontRef>
        </p:style>
        <p:txBody>
          <a:bodyPr anchor="ctr">
            <a:normAutofit lnSpcReduction="10000"/>
          </a:bodyPr>
          <a:lstStyle/>
          <a:p>
            <a:pPr marL="457200" indent="-457200">
              <a:buFont typeface="Wingdings" panose="05000000000000000000" pitchFamily="2" charset="2"/>
              <a:buChar char="Ø"/>
            </a:pPr>
            <a:r>
              <a:rPr lang="es-CR" sz="3200" dirty="0">
                <a:solidFill>
                  <a:srgbClr val="82371B"/>
                </a:solidFill>
                <a:latin typeface="Arial" panose="020B0604020202020204" pitchFamily="34" charset="0"/>
                <a:cs typeface="Arial" panose="020B0604020202020204" pitchFamily="34" charset="0"/>
              </a:rPr>
              <a:t>En el tiempo de Pablo surgió la herejía que enseñaba que Cristo no había resucitado.</a:t>
            </a:r>
          </a:p>
          <a:p>
            <a:pPr marL="457200" indent="-457200">
              <a:buFont typeface="Wingdings" panose="05000000000000000000" pitchFamily="2" charset="2"/>
              <a:buChar char="Ø"/>
            </a:pPr>
            <a:r>
              <a:rPr lang="es-CR" sz="3200" dirty="0">
                <a:solidFill>
                  <a:srgbClr val="82371B"/>
                </a:solidFill>
                <a:latin typeface="Arial" panose="020B0604020202020204" pitchFamily="34" charset="0"/>
                <a:cs typeface="Arial" panose="020B0604020202020204" pitchFamily="34" charset="0"/>
              </a:rPr>
              <a:t>Si Cristo no resucitó, ya no hay plan de salvación.</a:t>
            </a:r>
          </a:p>
          <a:p>
            <a:pPr marL="457200" indent="-457200">
              <a:buFont typeface="Wingdings" panose="05000000000000000000" pitchFamily="2" charset="2"/>
              <a:buChar char="Ø"/>
            </a:pPr>
            <a:r>
              <a:rPr lang="es-CR" sz="3200" dirty="0">
                <a:solidFill>
                  <a:srgbClr val="82371B"/>
                </a:solidFill>
                <a:latin typeface="Arial" panose="020B0604020202020204" pitchFamily="34" charset="0"/>
                <a:cs typeface="Arial" panose="020B0604020202020204" pitchFamily="34" charset="0"/>
              </a:rPr>
              <a:t>Si Cristo no resucitó, la vida concluye con la muerte.</a:t>
            </a:r>
          </a:p>
          <a:p>
            <a:pPr marL="457200" indent="-457200">
              <a:buFont typeface="Wingdings" panose="05000000000000000000" pitchFamily="2" charset="2"/>
              <a:buChar char="Ø"/>
            </a:pPr>
            <a:r>
              <a:rPr lang="es-CR" sz="3200" dirty="0">
                <a:solidFill>
                  <a:srgbClr val="82371B"/>
                </a:solidFill>
                <a:latin typeface="Arial" panose="020B0604020202020204" pitchFamily="34" charset="0"/>
                <a:cs typeface="Arial" panose="020B0604020202020204" pitchFamily="34" charset="0"/>
              </a:rPr>
              <a:t>Creemos que Jesús resucitó y volverá por nosotros.</a:t>
            </a:r>
          </a:p>
        </p:txBody>
      </p:sp>
      <p:sp>
        <p:nvSpPr>
          <p:cNvPr id="9" name="Título 1">
            <a:extLst>
              <a:ext uri="{FF2B5EF4-FFF2-40B4-BE49-F238E27FC236}">
                <a16:creationId xmlns:a16="http://schemas.microsoft.com/office/drawing/2014/main" id="{B82924B6-A38C-4717-AEAF-D6458077CA7D}"/>
              </a:ext>
            </a:extLst>
          </p:cNvPr>
          <p:cNvSpPr txBox="1">
            <a:spLocks/>
          </p:cNvSpPr>
          <p:nvPr/>
        </p:nvSpPr>
        <p:spPr>
          <a:xfrm>
            <a:off x="1" y="757430"/>
            <a:ext cx="12192000" cy="1103313"/>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4400" kern="1200">
                <a:solidFill>
                  <a:schemeClr val="accent4"/>
                </a:solidFill>
                <a:latin typeface="Arial Black" panose="020B0A04020102020204" pitchFamily="34" charset="0"/>
                <a:ea typeface="+mj-ea"/>
                <a:cs typeface="+mj-cs"/>
              </a:defRPr>
            </a:lvl1pPr>
          </a:lstStyle>
          <a:p>
            <a:r>
              <a:rPr lang="en-US" sz="3600" dirty="0">
                <a:solidFill>
                  <a:srgbClr val="0070C0"/>
                </a:solidFill>
              </a:rPr>
              <a:t>“CRISTO, SÍ RESUCITÓ”</a:t>
            </a:r>
          </a:p>
        </p:txBody>
      </p:sp>
      <p:cxnSp>
        <p:nvCxnSpPr>
          <p:cNvPr id="5" name="Conector recto 4">
            <a:extLst>
              <a:ext uri="{FF2B5EF4-FFF2-40B4-BE49-F238E27FC236}">
                <a16:creationId xmlns:a16="http://schemas.microsoft.com/office/drawing/2014/main" id="{BA928DB3-3F4A-D0AB-B9D4-4A704790103D}"/>
              </a:ext>
            </a:extLst>
          </p:cNvPr>
          <p:cNvCxnSpPr>
            <a:cxnSpLocks/>
          </p:cNvCxnSpPr>
          <p:nvPr/>
        </p:nvCxnSpPr>
        <p:spPr>
          <a:xfrm>
            <a:off x="0" y="1583724"/>
            <a:ext cx="12192000" cy="0"/>
          </a:xfrm>
          <a:prstGeom prst="line">
            <a:avLst/>
          </a:prstGeom>
          <a:ln w="34925" cmpd="dbl">
            <a:solidFill>
              <a:srgbClr val="FF0000"/>
            </a:solidFill>
          </a:ln>
        </p:spPr>
        <p:style>
          <a:lnRef idx="1">
            <a:schemeClr val="accent1"/>
          </a:lnRef>
          <a:fillRef idx="0">
            <a:schemeClr val="accent1"/>
          </a:fillRef>
          <a:effectRef idx="0">
            <a:schemeClr val="accent1"/>
          </a:effectRef>
          <a:fontRef idx="minor">
            <a:schemeClr val="tx1"/>
          </a:fontRef>
        </p:style>
      </p:cxnSp>
      <p:sp>
        <p:nvSpPr>
          <p:cNvPr id="6" name="CuadroTexto 5">
            <a:extLst>
              <a:ext uri="{FF2B5EF4-FFF2-40B4-BE49-F238E27FC236}">
                <a16:creationId xmlns:a16="http://schemas.microsoft.com/office/drawing/2014/main" id="{34BE028F-4E07-378E-EA37-5C8B2670AAF7}"/>
              </a:ext>
            </a:extLst>
          </p:cNvPr>
          <p:cNvSpPr txBox="1"/>
          <p:nvPr/>
        </p:nvSpPr>
        <p:spPr>
          <a:xfrm>
            <a:off x="206062" y="6391658"/>
            <a:ext cx="5731099" cy="369332"/>
          </a:xfrm>
          <a:prstGeom prst="rect">
            <a:avLst/>
          </a:prstGeom>
          <a:noFill/>
        </p:spPr>
        <p:txBody>
          <a:bodyPr wrap="square" rtlCol="0">
            <a:spAutoFit/>
          </a:bodyPr>
          <a:lstStyle/>
          <a:p>
            <a:pPr algn="ctr"/>
            <a:r>
              <a:rPr lang="es-CR" b="1" dirty="0">
                <a:solidFill>
                  <a:srgbClr val="002060"/>
                </a:solidFill>
              </a:rPr>
              <a:t>LECCIÓN 8: LA ESPERANZA DEL NUEVO TESTAMENTO</a:t>
            </a:r>
          </a:p>
        </p:txBody>
      </p:sp>
    </p:spTree>
    <p:extLst>
      <p:ext uri="{BB962C8B-B14F-4D97-AF65-F5344CB8AC3E}">
        <p14:creationId xmlns:p14="http://schemas.microsoft.com/office/powerpoint/2010/main" val="30233956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84115C9-C9A7-4C10-82C5-FF4E73AF7E4F}"/>
              </a:ext>
            </a:extLst>
          </p:cNvPr>
          <p:cNvSpPr>
            <a:spLocks noGrp="1"/>
          </p:cNvSpPr>
          <p:nvPr>
            <p:ph type="title"/>
          </p:nvPr>
        </p:nvSpPr>
        <p:spPr>
          <a:xfrm>
            <a:off x="-1" y="7769"/>
            <a:ext cx="12192000" cy="1238250"/>
          </a:xfrm>
        </p:spPr>
        <p:txBody>
          <a:bodyPr>
            <a:normAutofit/>
          </a:bodyPr>
          <a:lstStyle/>
          <a:p>
            <a:r>
              <a:rPr lang="es-CR" sz="6000" spc="200" dirty="0">
                <a:solidFill>
                  <a:srgbClr val="002060"/>
                </a:solidFill>
              </a:rPr>
              <a:t>PRAXIS O APLICACIÓN</a:t>
            </a:r>
            <a:endParaRPr lang="en-US" sz="6000" spc="200" dirty="0">
              <a:solidFill>
                <a:srgbClr val="002060"/>
              </a:solidFill>
            </a:endParaRPr>
          </a:p>
        </p:txBody>
      </p:sp>
      <p:sp>
        <p:nvSpPr>
          <p:cNvPr id="19" name="Marcador de texto 18">
            <a:extLst>
              <a:ext uri="{FF2B5EF4-FFF2-40B4-BE49-F238E27FC236}">
                <a16:creationId xmlns:a16="http://schemas.microsoft.com/office/drawing/2014/main" id="{67F33DE8-5AE4-D7E4-9436-60FF696E0A25}"/>
              </a:ext>
            </a:extLst>
          </p:cNvPr>
          <p:cNvSpPr>
            <a:spLocks noGrp="1"/>
          </p:cNvSpPr>
          <p:nvPr>
            <p:ph type="body" idx="1"/>
          </p:nvPr>
        </p:nvSpPr>
        <p:spPr>
          <a:xfrm>
            <a:off x="810640" y="1485779"/>
            <a:ext cx="3902075" cy="823912"/>
          </a:xfrm>
        </p:spPr>
        <p:txBody>
          <a:bodyPr>
            <a:normAutofit/>
          </a:bodyPr>
          <a:lstStyle/>
          <a:p>
            <a:r>
              <a:rPr lang="es-CR" sz="3200" dirty="0">
                <a:solidFill>
                  <a:srgbClr val="FF0000"/>
                </a:solidFill>
              </a:rPr>
              <a:t>CITA BÍBLICA</a:t>
            </a:r>
            <a:endParaRPr lang="en-US" sz="3200" dirty="0">
              <a:solidFill>
                <a:srgbClr val="FF0000"/>
              </a:solidFill>
            </a:endParaRPr>
          </a:p>
        </p:txBody>
      </p:sp>
      <p:sp>
        <p:nvSpPr>
          <p:cNvPr id="20" name="Marcador de contenido 19">
            <a:extLst>
              <a:ext uri="{FF2B5EF4-FFF2-40B4-BE49-F238E27FC236}">
                <a16:creationId xmlns:a16="http://schemas.microsoft.com/office/drawing/2014/main" id="{35674300-27D8-2A1F-60DC-7E3845025EB4}"/>
              </a:ext>
            </a:extLst>
          </p:cNvPr>
          <p:cNvSpPr>
            <a:spLocks noGrp="1"/>
          </p:cNvSpPr>
          <p:nvPr>
            <p:ph sz="half" idx="2"/>
          </p:nvPr>
        </p:nvSpPr>
        <p:spPr>
          <a:xfrm>
            <a:off x="206062" y="2426427"/>
            <a:ext cx="6135744" cy="3700179"/>
          </a:xfrm>
          <a:noFill/>
          <a:ln>
            <a:noFill/>
          </a:ln>
        </p:spPr>
        <p:style>
          <a:lnRef idx="2">
            <a:schemeClr val="dk1"/>
          </a:lnRef>
          <a:fillRef idx="1">
            <a:schemeClr val="lt1"/>
          </a:fillRef>
          <a:effectRef idx="0">
            <a:schemeClr val="dk1"/>
          </a:effectRef>
          <a:fontRef idx="minor">
            <a:schemeClr val="dk1"/>
          </a:fontRef>
        </p:style>
        <p:txBody>
          <a:bodyPr anchor="ctr">
            <a:noAutofit/>
          </a:bodyPr>
          <a:lstStyle/>
          <a:p>
            <a:r>
              <a:rPr lang="es-MX" dirty="0">
                <a:solidFill>
                  <a:srgbClr val="82371B"/>
                </a:solidFill>
                <a:latin typeface="Arial" panose="020B0604020202020204" pitchFamily="34" charset="0"/>
                <a:cs typeface="Arial" panose="020B0604020202020204" pitchFamily="34" charset="0"/>
              </a:rPr>
              <a:t>“</a:t>
            </a:r>
            <a:r>
              <a:rPr lang="es-ES" b="0" i="0" dirty="0">
                <a:solidFill>
                  <a:srgbClr val="82371B"/>
                </a:solidFill>
                <a:effectLst/>
                <a:latin typeface="Arial" panose="020B0604020202020204" pitchFamily="34" charset="0"/>
                <a:cs typeface="Arial" panose="020B0604020202020204" pitchFamily="34" charset="0"/>
              </a:rPr>
              <a:t>Porque el Señor mismo </a:t>
            </a:r>
            <a:r>
              <a:rPr lang="es-ES" i="0" dirty="0">
                <a:solidFill>
                  <a:srgbClr val="82371B"/>
                </a:solidFill>
                <a:effectLst/>
                <a:latin typeface="Arial" panose="020B0604020202020204" pitchFamily="34" charset="0"/>
                <a:cs typeface="Arial" panose="020B0604020202020204" pitchFamily="34" charset="0"/>
              </a:rPr>
              <a:t>con voz de mando, con voz de arcángel, </a:t>
            </a:r>
            <a:r>
              <a:rPr lang="es-ES" b="0" i="0" dirty="0">
                <a:solidFill>
                  <a:srgbClr val="82371B"/>
                </a:solidFill>
                <a:effectLst/>
                <a:latin typeface="Arial" panose="020B0604020202020204" pitchFamily="34" charset="0"/>
                <a:cs typeface="Arial" panose="020B0604020202020204" pitchFamily="34" charset="0"/>
              </a:rPr>
              <a:t>y con trompeta de Dios, descenderá del cielo; y </a:t>
            </a:r>
            <a:r>
              <a:rPr lang="es-ES" b="1" i="0" dirty="0">
                <a:solidFill>
                  <a:srgbClr val="82371B"/>
                </a:solidFill>
                <a:effectLst/>
                <a:latin typeface="Arial" panose="020B0604020202020204" pitchFamily="34" charset="0"/>
                <a:cs typeface="Arial" panose="020B0604020202020204" pitchFamily="34" charset="0"/>
              </a:rPr>
              <a:t>los muertos en Cristo resucitarán </a:t>
            </a:r>
            <a:r>
              <a:rPr lang="es-ES" b="0" i="0" dirty="0">
                <a:solidFill>
                  <a:srgbClr val="82371B"/>
                </a:solidFill>
                <a:effectLst/>
                <a:latin typeface="Arial" panose="020B0604020202020204" pitchFamily="34" charset="0"/>
                <a:cs typeface="Arial" panose="020B0604020202020204" pitchFamily="34" charset="0"/>
              </a:rPr>
              <a:t>primero. Luego nosotros los que vivimos, los que hayamos quedado, </a:t>
            </a:r>
            <a:r>
              <a:rPr lang="es-ES" b="1" i="0" dirty="0">
                <a:solidFill>
                  <a:srgbClr val="82371B"/>
                </a:solidFill>
                <a:effectLst/>
                <a:latin typeface="Arial" panose="020B0604020202020204" pitchFamily="34" charset="0"/>
                <a:cs typeface="Arial" panose="020B0604020202020204" pitchFamily="34" charset="0"/>
              </a:rPr>
              <a:t>seremos arrebatados juntamente </a:t>
            </a:r>
            <a:r>
              <a:rPr lang="es-ES" b="0" i="0" dirty="0">
                <a:solidFill>
                  <a:srgbClr val="82371B"/>
                </a:solidFill>
                <a:effectLst/>
                <a:latin typeface="Arial" panose="020B0604020202020204" pitchFamily="34" charset="0"/>
                <a:cs typeface="Arial" panose="020B0604020202020204" pitchFamily="34" charset="0"/>
              </a:rPr>
              <a:t>con ellos en las nubes para recibir al Señor en el aire, </a:t>
            </a:r>
            <a:r>
              <a:rPr lang="es-ES" b="1" i="0" dirty="0">
                <a:solidFill>
                  <a:srgbClr val="82371B"/>
                </a:solidFill>
                <a:effectLst/>
                <a:latin typeface="Arial" panose="020B0604020202020204" pitchFamily="34" charset="0"/>
                <a:cs typeface="Arial" panose="020B0604020202020204" pitchFamily="34" charset="0"/>
              </a:rPr>
              <a:t>y así estaremos siempre con el Señor</a:t>
            </a:r>
            <a:r>
              <a:rPr lang="es-ES" b="0" i="0" dirty="0">
                <a:solidFill>
                  <a:srgbClr val="82371B"/>
                </a:solidFill>
                <a:effectLst/>
                <a:latin typeface="Arial" panose="020B0604020202020204" pitchFamily="34" charset="0"/>
                <a:cs typeface="Arial" panose="020B0604020202020204" pitchFamily="34" charset="0"/>
              </a:rPr>
              <a:t>.</a:t>
            </a:r>
            <a:r>
              <a:rPr lang="es-MX" dirty="0">
                <a:solidFill>
                  <a:srgbClr val="82371B"/>
                </a:solidFill>
                <a:latin typeface="Arial" panose="020B0604020202020204" pitchFamily="34" charset="0"/>
                <a:cs typeface="Arial" panose="020B0604020202020204" pitchFamily="34" charset="0"/>
              </a:rPr>
              <a:t>” </a:t>
            </a:r>
            <a:r>
              <a:rPr lang="es-ES" dirty="0">
                <a:solidFill>
                  <a:srgbClr val="82371B"/>
                </a:solidFill>
                <a:latin typeface="Arial" panose="020B0604020202020204" pitchFamily="34" charset="0"/>
                <a:cs typeface="Arial" panose="020B0604020202020204" pitchFamily="34" charset="0"/>
              </a:rPr>
              <a:t>(1 Tes 4:16, 17).</a:t>
            </a:r>
          </a:p>
        </p:txBody>
      </p:sp>
      <p:sp>
        <p:nvSpPr>
          <p:cNvPr id="21" name="Marcador de texto 20">
            <a:extLst>
              <a:ext uri="{FF2B5EF4-FFF2-40B4-BE49-F238E27FC236}">
                <a16:creationId xmlns:a16="http://schemas.microsoft.com/office/drawing/2014/main" id="{FDC299E8-15B3-A40E-1A4F-290E5336C05E}"/>
              </a:ext>
            </a:extLst>
          </p:cNvPr>
          <p:cNvSpPr>
            <a:spLocks noGrp="1"/>
          </p:cNvSpPr>
          <p:nvPr>
            <p:ph type="body" sz="quarter" idx="3"/>
          </p:nvPr>
        </p:nvSpPr>
        <p:spPr>
          <a:xfrm>
            <a:off x="6095999" y="1485779"/>
            <a:ext cx="5183188" cy="823912"/>
          </a:xfrm>
        </p:spPr>
        <p:txBody>
          <a:bodyPr>
            <a:normAutofit/>
          </a:bodyPr>
          <a:lstStyle/>
          <a:p>
            <a:pPr algn="l"/>
            <a:r>
              <a:rPr lang="es-CR" sz="3200" dirty="0">
                <a:solidFill>
                  <a:srgbClr val="FF0000"/>
                </a:solidFill>
              </a:rPr>
              <a:t>IDEAS PRINCIPALES</a:t>
            </a:r>
            <a:endParaRPr lang="en-US" sz="3200" dirty="0">
              <a:solidFill>
                <a:srgbClr val="FF0000"/>
              </a:solidFill>
            </a:endParaRPr>
          </a:p>
        </p:txBody>
      </p:sp>
      <p:sp>
        <p:nvSpPr>
          <p:cNvPr id="22" name="Marcador de contenido 21">
            <a:extLst>
              <a:ext uri="{FF2B5EF4-FFF2-40B4-BE49-F238E27FC236}">
                <a16:creationId xmlns:a16="http://schemas.microsoft.com/office/drawing/2014/main" id="{49C46636-91CD-6338-86F1-B320BE535F1F}"/>
              </a:ext>
            </a:extLst>
          </p:cNvPr>
          <p:cNvSpPr>
            <a:spLocks noGrp="1"/>
          </p:cNvSpPr>
          <p:nvPr>
            <p:ph sz="quarter" idx="4"/>
          </p:nvPr>
        </p:nvSpPr>
        <p:spPr>
          <a:xfrm>
            <a:off x="6254840" y="2100503"/>
            <a:ext cx="5916613" cy="4752958"/>
          </a:xfrm>
          <a:noFill/>
          <a:ln>
            <a:noFill/>
          </a:ln>
        </p:spPr>
        <p:style>
          <a:lnRef idx="2">
            <a:schemeClr val="accent2"/>
          </a:lnRef>
          <a:fillRef idx="1">
            <a:schemeClr val="lt1"/>
          </a:fillRef>
          <a:effectRef idx="0">
            <a:schemeClr val="accent2"/>
          </a:effectRef>
          <a:fontRef idx="minor">
            <a:schemeClr val="dk1"/>
          </a:fontRef>
        </p:style>
        <p:txBody>
          <a:bodyPr anchor="ctr">
            <a:normAutofit/>
          </a:bodyPr>
          <a:lstStyle/>
          <a:p>
            <a:pPr marL="457200" indent="-457200">
              <a:buFont typeface="Wingdings" panose="05000000000000000000" pitchFamily="2" charset="2"/>
              <a:buChar char="Ø"/>
            </a:pPr>
            <a:r>
              <a:rPr lang="es-MX" sz="3200" b="1" dirty="0">
                <a:solidFill>
                  <a:srgbClr val="82371B"/>
                </a:solidFill>
                <a:latin typeface="Arial" panose="020B0604020202020204" pitchFamily="34" charset="0"/>
                <a:cs typeface="Arial" panose="020B0604020202020204" pitchFamily="34" charset="0"/>
              </a:rPr>
              <a:t>“</a:t>
            </a:r>
            <a:r>
              <a:rPr lang="es-ES" sz="3200" b="1" dirty="0">
                <a:solidFill>
                  <a:srgbClr val="82371B"/>
                </a:solidFill>
                <a:latin typeface="Arial" panose="020B0604020202020204" pitchFamily="34" charset="0"/>
                <a:cs typeface="Arial" panose="020B0604020202020204" pitchFamily="34" charset="0"/>
              </a:rPr>
              <a:t>L</a:t>
            </a:r>
            <a:r>
              <a:rPr lang="es-ES" sz="3200" b="1" i="0" dirty="0">
                <a:solidFill>
                  <a:srgbClr val="82371B"/>
                </a:solidFill>
                <a:effectLst/>
                <a:latin typeface="Arial" panose="020B0604020202020204" pitchFamily="34" charset="0"/>
                <a:cs typeface="Arial" panose="020B0604020202020204" pitchFamily="34" charset="0"/>
              </a:rPr>
              <a:t>os muertos en Cristo resucitarán</a:t>
            </a:r>
            <a:r>
              <a:rPr lang="es-MX" sz="3200" b="1" dirty="0">
                <a:solidFill>
                  <a:srgbClr val="82371B"/>
                </a:solidFill>
                <a:latin typeface="Arial" panose="020B0604020202020204" pitchFamily="34" charset="0"/>
                <a:cs typeface="Arial" panose="020B0604020202020204" pitchFamily="34" charset="0"/>
              </a:rPr>
              <a:t>”.- </a:t>
            </a:r>
            <a:r>
              <a:rPr lang="es-MX" sz="3200" dirty="0">
                <a:solidFill>
                  <a:srgbClr val="82371B"/>
                </a:solidFill>
                <a:latin typeface="Arial" panose="020B0604020202020204" pitchFamily="34" charset="0"/>
                <a:cs typeface="Arial" panose="020B0604020202020204" pitchFamily="34" charset="0"/>
              </a:rPr>
              <a:t>Esto ocurrirá cuando Cristo vuelva.</a:t>
            </a:r>
            <a:endParaRPr lang="es-MX" sz="3200" b="1" dirty="0">
              <a:solidFill>
                <a:srgbClr val="82371B"/>
              </a:solidFill>
              <a:latin typeface="Arial" panose="020B0604020202020204" pitchFamily="34" charset="0"/>
              <a:cs typeface="Arial" panose="020B0604020202020204" pitchFamily="34" charset="0"/>
            </a:endParaRPr>
          </a:p>
          <a:p>
            <a:pPr marL="457200" indent="-457200">
              <a:buFont typeface="Wingdings" panose="05000000000000000000" pitchFamily="2" charset="2"/>
              <a:buChar char="Ø"/>
            </a:pPr>
            <a:r>
              <a:rPr lang="es-MX" sz="3200" b="1" dirty="0">
                <a:solidFill>
                  <a:srgbClr val="82371B"/>
                </a:solidFill>
                <a:latin typeface="Arial" panose="020B0604020202020204" pitchFamily="34" charset="0"/>
                <a:cs typeface="Arial" panose="020B0604020202020204" pitchFamily="34" charset="0"/>
              </a:rPr>
              <a:t>“</a:t>
            </a:r>
            <a:r>
              <a:rPr lang="es-ES" sz="3200" b="1" dirty="0">
                <a:solidFill>
                  <a:srgbClr val="82371B"/>
                </a:solidFill>
                <a:latin typeface="Arial" panose="020B0604020202020204" pitchFamily="34" charset="0"/>
                <a:cs typeface="Arial" panose="020B0604020202020204" pitchFamily="34" charset="0"/>
              </a:rPr>
              <a:t>S</a:t>
            </a:r>
            <a:r>
              <a:rPr lang="es-ES" sz="3200" b="1" i="0" dirty="0">
                <a:solidFill>
                  <a:srgbClr val="82371B"/>
                </a:solidFill>
                <a:effectLst/>
                <a:latin typeface="Arial" panose="020B0604020202020204" pitchFamily="34" charset="0"/>
                <a:cs typeface="Arial" panose="020B0604020202020204" pitchFamily="34" charset="0"/>
              </a:rPr>
              <a:t>eremos arrebatados</a:t>
            </a:r>
            <a:r>
              <a:rPr lang="es-MX" sz="3200" b="1" dirty="0">
                <a:solidFill>
                  <a:srgbClr val="82371B"/>
                </a:solidFill>
                <a:latin typeface="Arial" panose="020B0604020202020204" pitchFamily="34" charset="0"/>
                <a:cs typeface="Arial" panose="020B0604020202020204" pitchFamily="34" charset="0"/>
              </a:rPr>
              <a:t>”.- </a:t>
            </a:r>
            <a:r>
              <a:rPr lang="es-MX" sz="3200" dirty="0">
                <a:solidFill>
                  <a:srgbClr val="82371B"/>
                </a:solidFill>
                <a:latin typeface="Arial" panose="020B0604020202020204" pitchFamily="34" charset="0"/>
                <a:cs typeface="Arial" panose="020B0604020202020204" pitchFamily="34" charset="0"/>
              </a:rPr>
              <a:t>Los justo vivos seremos transformados.</a:t>
            </a:r>
          </a:p>
          <a:p>
            <a:pPr marL="457200" indent="-457200">
              <a:buFont typeface="Wingdings" panose="05000000000000000000" pitchFamily="2" charset="2"/>
              <a:buChar char="Ø"/>
            </a:pPr>
            <a:r>
              <a:rPr lang="es-MX" sz="3200" dirty="0">
                <a:solidFill>
                  <a:srgbClr val="82371B"/>
                </a:solidFill>
                <a:latin typeface="Arial" panose="020B0604020202020204" pitchFamily="34" charset="0"/>
                <a:cs typeface="Arial" panose="020B0604020202020204" pitchFamily="34" charset="0"/>
              </a:rPr>
              <a:t>Estemos muertos o vivos, Cristo nos resucitará o transformará para vivir con Él por la eternidad.</a:t>
            </a:r>
            <a:endParaRPr lang="es-CR" sz="3200" dirty="0">
              <a:solidFill>
                <a:srgbClr val="67190C"/>
              </a:solidFill>
              <a:latin typeface="Arial" panose="020B0604020202020204" pitchFamily="34" charset="0"/>
              <a:cs typeface="Arial" panose="020B0604020202020204" pitchFamily="34" charset="0"/>
            </a:endParaRPr>
          </a:p>
        </p:txBody>
      </p:sp>
      <p:sp>
        <p:nvSpPr>
          <p:cNvPr id="9" name="Título 1">
            <a:extLst>
              <a:ext uri="{FF2B5EF4-FFF2-40B4-BE49-F238E27FC236}">
                <a16:creationId xmlns:a16="http://schemas.microsoft.com/office/drawing/2014/main" id="{B82924B6-A38C-4717-AEAF-D6458077CA7D}"/>
              </a:ext>
            </a:extLst>
          </p:cNvPr>
          <p:cNvSpPr txBox="1">
            <a:spLocks/>
          </p:cNvSpPr>
          <p:nvPr/>
        </p:nvSpPr>
        <p:spPr>
          <a:xfrm>
            <a:off x="1" y="757430"/>
            <a:ext cx="12192000" cy="1103313"/>
          </a:xfrm>
          <a:prstGeom prst="rect">
            <a:avLst/>
          </a:prstGeom>
        </p:spPr>
        <p:txBody>
          <a:bodyPr vert="horz" lIns="91440" tIns="45720" rIns="91440" bIns="45720" rtlCol="0" anchor="ctr">
            <a:normAutofit/>
          </a:bodyPr>
          <a:lstStyle>
            <a:lvl1pPr algn="ctr" defTabSz="914400" rtl="0" eaLnBrk="1" latinLnBrk="0" hangingPunct="1">
              <a:lnSpc>
                <a:spcPct val="90000"/>
              </a:lnSpc>
              <a:spcBef>
                <a:spcPct val="0"/>
              </a:spcBef>
              <a:buNone/>
              <a:defRPr sz="4400" kern="1200">
                <a:solidFill>
                  <a:schemeClr val="accent4"/>
                </a:solidFill>
                <a:latin typeface="Arial Black" panose="020B0A04020102020204" pitchFamily="34" charset="0"/>
                <a:ea typeface="+mj-ea"/>
                <a:cs typeface="+mj-cs"/>
              </a:defRPr>
            </a:lvl1pPr>
          </a:lstStyle>
          <a:p>
            <a:r>
              <a:rPr lang="en-US" sz="3600" dirty="0">
                <a:solidFill>
                  <a:srgbClr val="0070C0"/>
                </a:solidFill>
              </a:rPr>
              <a:t>JESÚS: LA RESURRECCIÓN Y LA VIDA</a:t>
            </a:r>
          </a:p>
        </p:txBody>
      </p:sp>
      <p:cxnSp>
        <p:nvCxnSpPr>
          <p:cNvPr id="5" name="Conector recto 4">
            <a:extLst>
              <a:ext uri="{FF2B5EF4-FFF2-40B4-BE49-F238E27FC236}">
                <a16:creationId xmlns:a16="http://schemas.microsoft.com/office/drawing/2014/main" id="{BA928DB3-3F4A-D0AB-B9D4-4A704790103D}"/>
              </a:ext>
            </a:extLst>
          </p:cNvPr>
          <p:cNvCxnSpPr>
            <a:cxnSpLocks/>
          </p:cNvCxnSpPr>
          <p:nvPr/>
        </p:nvCxnSpPr>
        <p:spPr>
          <a:xfrm>
            <a:off x="0" y="1583724"/>
            <a:ext cx="12192000" cy="0"/>
          </a:xfrm>
          <a:prstGeom prst="line">
            <a:avLst/>
          </a:prstGeom>
          <a:ln w="34925" cmpd="dbl">
            <a:solidFill>
              <a:srgbClr val="FF0000"/>
            </a:solidFill>
          </a:ln>
        </p:spPr>
        <p:style>
          <a:lnRef idx="1">
            <a:schemeClr val="accent1"/>
          </a:lnRef>
          <a:fillRef idx="0">
            <a:schemeClr val="accent1"/>
          </a:fillRef>
          <a:effectRef idx="0">
            <a:schemeClr val="accent1"/>
          </a:effectRef>
          <a:fontRef idx="minor">
            <a:schemeClr val="tx1"/>
          </a:fontRef>
        </p:style>
      </p:cxnSp>
      <p:sp>
        <p:nvSpPr>
          <p:cNvPr id="6" name="CuadroTexto 5">
            <a:extLst>
              <a:ext uri="{FF2B5EF4-FFF2-40B4-BE49-F238E27FC236}">
                <a16:creationId xmlns:a16="http://schemas.microsoft.com/office/drawing/2014/main" id="{537FB43D-7254-0940-90EE-673357699905}"/>
              </a:ext>
            </a:extLst>
          </p:cNvPr>
          <p:cNvSpPr txBox="1"/>
          <p:nvPr/>
        </p:nvSpPr>
        <p:spPr>
          <a:xfrm>
            <a:off x="206062" y="6391658"/>
            <a:ext cx="5731099" cy="369332"/>
          </a:xfrm>
          <a:prstGeom prst="rect">
            <a:avLst/>
          </a:prstGeom>
          <a:noFill/>
        </p:spPr>
        <p:txBody>
          <a:bodyPr wrap="square" rtlCol="0">
            <a:spAutoFit/>
          </a:bodyPr>
          <a:lstStyle/>
          <a:p>
            <a:pPr algn="ctr"/>
            <a:r>
              <a:rPr lang="es-CR" b="1" dirty="0">
                <a:solidFill>
                  <a:srgbClr val="002060"/>
                </a:solidFill>
              </a:rPr>
              <a:t>LECCIÓN 8: LA ESPERANZA DEL NUEVO TESTAMENTO</a:t>
            </a:r>
          </a:p>
        </p:txBody>
      </p:sp>
    </p:spTree>
    <p:extLst>
      <p:ext uri="{BB962C8B-B14F-4D97-AF65-F5344CB8AC3E}">
        <p14:creationId xmlns:p14="http://schemas.microsoft.com/office/powerpoint/2010/main" val="620465520"/>
      </p:ext>
    </p:extLst>
  </p:cSld>
  <p:clrMapOvr>
    <a:masterClrMapping/>
  </p:clrMapOvr>
</p:sld>
</file>

<file path=ppt/theme/theme1.xml><?xml version="1.0" encoding="utf-8"?>
<a:theme xmlns:a="http://schemas.openxmlformats.org/drawingml/2006/main" name="1_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10042</TotalTime>
  <Words>611</Words>
  <Application>Microsoft Office PowerPoint</Application>
  <PresentationFormat>Panorámica</PresentationFormat>
  <Paragraphs>42</Paragraphs>
  <Slides>5</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5</vt:i4>
      </vt:variant>
    </vt:vector>
  </HeadingPairs>
  <TitlesOfParts>
    <vt:vector size="11" baseType="lpstr">
      <vt:lpstr>Arial</vt:lpstr>
      <vt:lpstr>Arial Black</vt:lpstr>
      <vt:lpstr>Calibri</vt:lpstr>
      <vt:lpstr>Montserrat</vt:lpstr>
      <vt:lpstr>Wingdings</vt:lpstr>
      <vt:lpstr>1_Tema de Office</vt:lpstr>
      <vt:lpstr>Presentación de PowerPoint</vt:lpstr>
      <vt:lpstr>VERDAD PRINCIPAL</vt:lpstr>
      <vt:lpstr>VERDAD SECUNDARIA</vt:lpstr>
      <vt:lpstr>VERDAD TEOLÓGICA</vt:lpstr>
      <vt:lpstr>PRAXIS O APLICACIÓN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Dodanim Castillo</dc:creator>
  <cp:lastModifiedBy>Dodanim Castillo Aráuz</cp:lastModifiedBy>
  <cp:revision>28</cp:revision>
  <dcterms:created xsi:type="dcterms:W3CDTF">2022-03-25T21:53:57Z</dcterms:created>
  <dcterms:modified xsi:type="dcterms:W3CDTF">2022-11-07T19:15:37Z</dcterms:modified>
</cp:coreProperties>
</file>