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50"/>
  </p:normalViewPr>
  <p:slideViewPr>
    <p:cSldViewPr snapToGrid="0">
      <p:cViewPr varScale="1">
        <p:scale>
          <a:sx n="106" d="100"/>
          <a:sy n="10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BC34739C-7559-4EB4-818C-A24CF327BB3F}"/>
    <pc:docChg chg="modSld">
      <pc:chgData name="Franz Rios" userId="11360a9a-973a-4a53-9e4f-6930a6f815bd" providerId="ADAL" clId="{BC34739C-7559-4EB4-818C-A24CF327BB3F}" dt="2022-10-28T18:33:41.608" v="50" actId="113"/>
      <pc:docMkLst>
        <pc:docMk/>
      </pc:docMkLst>
      <pc:sldChg chg="modSp mod">
        <pc:chgData name="Franz Rios" userId="11360a9a-973a-4a53-9e4f-6930a6f815bd" providerId="ADAL" clId="{BC34739C-7559-4EB4-818C-A24CF327BB3F}" dt="2022-10-28T18:33:41.608" v="50" actId="113"/>
        <pc:sldMkLst>
          <pc:docMk/>
          <pc:sldMk cId="3023395677" sldId="265"/>
        </pc:sldMkLst>
        <pc:spChg chg="mod">
          <ac:chgData name="Franz Rios" userId="11360a9a-973a-4a53-9e4f-6930a6f815bd" providerId="ADAL" clId="{BC34739C-7559-4EB4-818C-A24CF327BB3F}" dt="2022-10-28T18:33:41.608" v="50" actId="113"/>
          <ac:spMkLst>
            <pc:docMk/>
            <pc:sldMk cId="3023395677" sldId="265"/>
            <ac:spMk id="20" creationId="{35674300-27D8-2A1F-60DC-7E3845025EB4}"/>
          </ac:spMkLst>
        </pc:spChg>
      </pc:sldChg>
      <pc:sldChg chg="modSp mod">
        <pc:chgData name="Franz Rios" userId="11360a9a-973a-4a53-9e4f-6930a6f815bd" providerId="ADAL" clId="{BC34739C-7559-4EB4-818C-A24CF327BB3F}" dt="2022-10-28T18:30:52.568" v="26" actId="113"/>
        <pc:sldMkLst>
          <pc:docMk/>
          <pc:sldMk cId="2065619871" sldId="266"/>
        </pc:sldMkLst>
        <pc:spChg chg="mod">
          <ac:chgData name="Franz Rios" userId="11360a9a-973a-4a53-9e4f-6930a6f815bd" providerId="ADAL" clId="{BC34739C-7559-4EB4-818C-A24CF327BB3F}" dt="2022-10-28T18:30:52.568" v="26" actId="113"/>
          <ac:spMkLst>
            <pc:docMk/>
            <pc:sldMk cId="2065619871" sldId="266"/>
            <ac:spMk id="20" creationId="{35674300-27D8-2A1F-60DC-7E3845025EB4}"/>
          </ac:spMkLst>
        </pc:spChg>
      </pc:sldChg>
    </pc:docChg>
  </pc:docChgLst>
  <pc:docChgLst>
    <pc:chgData name="Dodanim Castillo Aráuz" userId="f238d6908e899b82" providerId="LiveId" clId="{89863D10-1F60-4681-97E4-A58E9EE0905F}"/>
    <pc:docChg chg="modSld">
      <pc:chgData name="Dodanim Castillo Aráuz" userId="f238d6908e899b82" providerId="LiveId" clId="{89863D10-1F60-4681-97E4-A58E9EE0905F}" dt="2022-11-01T14:58:37.654" v="18" actId="20577"/>
      <pc:docMkLst>
        <pc:docMk/>
      </pc:docMkLst>
      <pc:sldChg chg="modSp mod">
        <pc:chgData name="Dodanim Castillo Aráuz" userId="f238d6908e899b82" providerId="LiveId" clId="{89863D10-1F60-4681-97E4-A58E9EE0905F}" dt="2022-11-01T14:58:37.654" v="18" actId="20577"/>
        <pc:sldMkLst>
          <pc:docMk/>
          <pc:sldMk cId="1125212542" sldId="261"/>
        </pc:sldMkLst>
        <pc:spChg chg="mod">
          <ac:chgData name="Dodanim Castillo Aráuz" userId="f238d6908e899b82" providerId="LiveId" clId="{89863D10-1F60-4681-97E4-A58E9EE0905F}" dt="2022-11-01T14:58:37.654" v="18" actId="20577"/>
          <ac:spMkLst>
            <pc:docMk/>
            <pc:sldMk cId="1125212542" sldId="261"/>
            <ac:spMk id="5" creationId="{FF831FFB-0DF9-4671-A826-4F6EB20B813B}"/>
          </ac:spMkLst>
        </pc:spChg>
      </pc:sldChg>
      <pc:sldChg chg="modSp mod">
        <pc:chgData name="Dodanim Castillo Aráuz" userId="f238d6908e899b82" providerId="LiveId" clId="{89863D10-1F60-4681-97E4-A58E9EE0905F}" dt="2022-11-01T14:55:22.806" v="14" actId="20577"/>
        <pc:sldMkLst>
          <pc:docMk/>
          <pc:sldMk cId="3009593293" sldId="263"/>
        </pc:sldMkLst>
        <pc:spChg chg="mod">
          <ac:chgData name="Dodanim Castillo Aráuz" userId="f238d6908e899b82" providerId="LiveId" clId="{89863D10-1F60-4681-97E4-A58E9EE0905F}" dt="2022-11-01T14:55:22.806" v="14" actId="20577"/>
          <ac:spMkLst>
            <pc:docMk/>
            <pc:sldMk cId="3009593293" sldId="263"/>
            <ac:spMk id="20" creationId="{35674300-27D8-2A1F-60DC-7E3845025EB4}"/>
          </ac:spMkLst>
        </pc:spChg>
      </pc:sldChg>
      <pc:sldChg chg="modSp mod">
        <pc:chgData name="Dodanim Castillo Aráuz" userId="f238d6908e899b82" providerId="LiveId" clId="{89863D10-1F60-4681-97E4-A58E9EE0905F}" dt="2022-10-31T19:49:41.767" v="1" actId="20577"/>
        <pc:sldMkLst>
          <pc:docMk/>
          <pc:sldMk cId="620465520" sldId="264"/>
        </pc:sldMkLst>
        <pc:spChg chg="mod">
          <ac:chgData name="Dodanim Castillo Aráuz" userId="f238d6908e899b82" providerId="LiveId" clId="{89863D10-1F60-4681-97E4-A58E9EE0905F}" dt="2022-10-31T19:49:41.767" v="1" actId="20577"/>
          <ac:spMkLst>
            <pc:docMk/>
            <pc:sldMk cId="620465520" sldId="264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89863D10-1F60-4681-97E4-A58E9EE0905F}" dt="2022-11-01T14:56:20.239" v="16" actId="20577"/>
        <pc:sldMkLst>
          <pc:docMk/>
          <pc:sldMk cId="3023395677" sldId="265"/>
        </pc:sldMkLst>
        <pc:spChg chg="mod">
          <ac:chgData name="Dodanim Castillo Aráuz" userId="f238d6908e899b82" providerId="LiveId" clId="{89863D10-1F60-4681-97E4-A58E9EE0905F}" dt="2022-11-01T14:56:20.239" v="16" actId="20577"/>
          <ac:spMkLst>
            <pc:docMk/>
            <pc:sldMk cId="3023395677" sldId="265"/>
            <ac:spMk id="9" creationId="{B82924B6-A38C-4717-AEAF-D6458077CA7D}"/>
          </ac:spMkLst>
        </pc:spChg>
      </pc:sldChg>
    </pc:docChg>
  </pc:docChgLst>
  <pc:docChgLst>
    <pc:chgData name="Franz Rios" userId="11360a9a-973a-4a53-9e4f-6930a6f815bd" providerId="ADAL" clId="{CE3B33AF-CB3F-4432-A5B2-BE748F972C51}"/>
    <pc:docChg chg="undo custSel modSld">
      <pc:chgData name="Franz Rios" userId="11360a9a-973a-4a53-9e4f-6930a6f815bd" providerId="ADAL" clId="{CE3B33AF-CB3F-4432-A5B2-BE748F972C51}" dt="2022-10-31T19:46:41.045" v="1593" actId="27636"/>
      <pc:docMkLst>
        <pc:docMk/>
      </pc:docMkLst>
      <pc:sldChg chg="modSp mod">
        <pc:chgData name="Franz Rios" userId="11360a9a-973a-4a53-9e4f-6930a6f815bd" providerId="ADAL" clId="{CE3B33AF-CB3F-4432-A5B2-BE748F972C51}" dt="2022-10-25T21:01:05.314" v="77"/>
        <pc:sldMkLst>
          <pc:docMk/>
          <pc:sldMk cId="1125212542" sldId="261"/>
        </pc:sldMkLst>
        <pc:spChg chg="mod">
          <ac:chgData name="Franz Rios" userId="11360a9a-973a-4a53-9e4f-6930a6f815bd" providerId="ADAL" clId="{CE3B33AF-CB3F-4432-A5B2-BE748F972C51}" dt="2022-10-25T20:57:21.564" v="22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CE3B33AF-CB3F-4432-A5B2-BE748F972C51}" dt="2022-10-25T20:57:06.316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CE3B33AF-CB3F-4432-A5B2-BE748F972C51}" dt="2022-10-25T21:01:05.314" v="77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 Rios" userId="11360a9a-973a-4a53-9e4f-6930a6f815bd" providerId="ADAL" clId="{CE3B33AF-CB3F-4432-A5B2-BE748F972C51}" dt="2022-10-31T19:16:56.329" v="562" actId="20577"/>
        <pc:sldMkLst>
          <pc:docMk/>
          <pc:sldMk cId="3009593293" sldId="263"/>
        </pc:sldMkLst>
        <pc:spChg chg="mod">
          <ac:chgData name="Franz Rios" userId="11360a9a-973a-4a53-9e4f-6930a6f815bd" providerId="ADAL" clId="{CE3B33AF-CB3F-4432-A5B2-BE748F972C51}" dt="2022-10-25T20:57:56.516" v="55" actId="20577"/>
          <ac:spMkLst>
            <pc:docMk/>
            <pc:sldMk cId="3009593293" sldId="263"/>
            <ac:spMk id="6" creationId="{9387E882-1BAC-3562-4812-2C924BF2825F}"/>
          </ac:spMkLst>
        </pc:spChg>
        <pc:spChg chg="mod">
          <ac:chgData name="Franz Rios" userId="11360a9a-973a-4a53-9e4f-6930a6f815bd" providerId="ADAL" clId="{CE3B33AF-CB3F-4432-A5B2-BE748F972C51}" dt="2022-10-25T21:08:39.543" v="123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 Rios" userId="11360a9a-973a-4a53-9e4f-6930a6f815bd" providerId="ADAL" clId="{CE3B33AF-CB3F-4432-A5B2-BE748F972C51}" dt="2022-10-25T21:07:22.220" v="104" actId="11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CE3B33AF-CB3F-4432-A5B2-BE748F972C51}" dt="2022-10-31T19:16:56.329" v="562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CE3B33AF-CB3F-4432-A5B2-BE748F972C51}" dt="2022-10-31T19:46:41.045" v="1593" actId="27636"/>
        <pc:sldMkLst>
          <pc:docMk/>
          <pc:sldMk cId="620465520" sldId="264"/>
        </pc:sldMkLst>
        <pc:spChg chg="mod">
          <ac:chgData name="Franz Rios" userId="11360a9a-973a-4a53-9e4f-6930a6f815bd" providerId="ADAL" clId="{CE3B33AF-CB3F-4432-A5B2-BE748F972C51}" dt="2022-10-25T20:58:26.317" v="58"/>
          <ac:spMkLst>
            <pc:docMk/>
            <pc:sldMk cId="620465520" sldId="264"/>
            <ac:spMk id="6" creationId="{537FB43D-7254-0940-90EE-673357699905}"/>
          </ac:spMkLst>
        </pc:spChg>
        <pc:spChg chg="mod">
          <ac:chgData name="Franz Rios" userId="11360a9a-973a-4a53-9e4f-6930a6f815bd" providerId="ADAL" clId="{CE3B33AF-CB3F-4432-A5B2-BE748F972C51}" dt="2022-10-25T21:00:37.211" v="76" actId="113"/>
          <ac:spMkLst>
            <pc:docMk/>
            <pc:sldMk cId="620465520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CE3B33AF-CB3F-4432-A5B2-BE748F972C51}" dt="2022-10-31T19:46:41.045" v="1593" actId="27636"/>
          <ac:spMkLst>
            <pc:docMk/>
            <pc:sldMk cId="620465520" sldId="264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CE3B33AF-CB3F-4432-A5B2-BE748F972C51}" dt="2022-10-31T19:41:31.725" v="1291" actId="313"/>
        <pc:sldMkLst>
          <pc:docMk/>
          <pc:sldMk cId="3023395677" sldId="265"/>
        </pc:sldMkLst>
        <pc:spChg chg="mod">
          <ac:chgData name="Franz Rios" userId="11360a9a-973a-4a53-9e4f-6930a6f815bd" providerId="ADAL" clId="{CE3B33AF-CB3F-4432-A5B2-BE748F972C51}" dt="2022-10-25T20:58:18.941" v="57"/>
          <ac:spMkLst>
            <pc:docMk/>
            <pc:sldMk cId="3023395677" sldId="265"/>
            <ac:spMk id="6" creationId="{34BE028F-4E07-378E-EA37-5C8B2670AAF7}"/>
          </ac:spMkLst>
        </pc:spChg>
        <pc:spChg chg="mod">
          <ac:chgData name="Franz Rios" userId="11360a9a-973a-4a53-9e4f-6930a6f815bd" providerId="ADAL" clId="{CE3B33AF-CB3F-4432-A5B2-BE748F972C51}" dt="2022-10-31T19:41:31.725" v="1291" actId="313"/>
          <ac:spMkLst>
            <pc:docMk/>
            <pc:sldMk cId="3023395677" sldId="265"/>
            <ac:spMk id="9" creationId="{B82924B6-A38C-4717-AEAF-D6458077CA7D}"/>
          </ac:spMkLst>
        </pc:spChg>
        <pc:spChg chg="mod">
          <ac:chgData name="Franz Rios" userId="11360a9a-973a-4a53-9e4f-6930a6f815bd" providerId="ADAL" clId="{CE3B33AF-CB3F-4432-A5B2-BE748F972C51}" dt="2022-10-31T19:29:40.352" v="1277" actId="27636"/>
          <ac:spMkLst>
            <pc:docMk/>
            <pc:sldMk cId="3023395677" sldId="265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CE3B33AF-CB3F-4432-A5B2-BE748F972C51}" dt="2022-10-31T19:22:58.149" v="961" actId="6549"/>
        <pc:sldMkLst>
          <pc:docMk/>
          <pc:sldMk cId="2065619871" sldId="266"/>
        </pc:sldMkLst>
        <pc:spChg chg="mod">
          <ac:chgData name="Franz Rios" userId="11360a9a-973a-4a53-9e4f-6930a6f815bd" providerId="ADAL" clId="{CE3B33AF-CB3F-4432-A5B2-BE748F972C51}" dt="2022-10-25T20:58:11.822" v="56"/>
          <ac:spMkLst>
            <pc:docMk/>
            <pc:sldMk cId="2065619871" sldId="266"/>
            <ac:spMk id="7" creationId="{3AB60329-A7D0-FF6B-BD65-E0C25BC39BA1}"/>
          </ac:spMkLst>
        </pc:spChg>
        <pc:spChg chg="mod">
          <ac:chgData name="Franz Rios" userId="11360a9a-973a-4a53-9e4f-6930a6f815bd" providerId="ADAL" clId="{CE3B33AF-CB3F-4432-A5B2-BE748F972C51}" dt="2022-10-31T19:17:35.170" v="595" actId="20577"/>
          <ac:spMkLst>
            <pc:docMk/>
            <pc:sldMk cId="2065619871" sldId="266"/>
            <ac:spMk id="9" creationId="{B82924B6-A38C-4717-AEAF-D6458077CA7D}"/>
          </ac:spMkLst>
        </pc:spChg>
        <pc:spChg chg="mod">
          <ac:chgData name="Franz Rios" userId="11360a9a-973a-4a53-9e4f-6930a6f815bd" providerId="ADAL" clId="{CE3B33AF-CB3F-4432-A5B2-BE748F972C51}" dt="2022-10-31T19:22:58.149" v="961" actId="6549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1/11/2022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01/11/2022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01/11/2022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01/11/2022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23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“ÉL MURIÓ POR NOSOTROS”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21544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 como Moisés levantó la serpiente en el desierto, así es necesario que el Hijo del Hombre sea levantado, </a:t>
            </a:r>
            <a:r>
              <a:rPr lang="es-MX" sz="28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que todo aquel que en él cree, no se pierda, mas tenga vida eterna</a:t>
            </a:r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(Juan 3:14, 15).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515439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MX" sz="3200" dirty="0">
                <a:solidFill>
                  <a:srgbClr val="82371B"/>
                </a:solidFill>
              </a:rPr>
              <a:t>“Y la adoraron todos los moradores de la tierra cuyos nombres no estaban escritos en el libro de la vida del </a:t>
            </a:r>
            <a:r>
              <a:rPr lang="es-MX" sz="3200" b="1" dirty="0">
                <a:solidFill>
                  <a:srgbClr val="82371B"/>
                </a:solidFill>
              </a:rPr>
              <a:t>Cordero que fue inmolado desde el principio del mundo</a:t>
            </a:r>
            <a:r>
              <a:rPr lang="es-MX" sz="3200" dirty="0">
                <a:solidFill>
                  <a:srgbClr val="82371B"/>
                </a:solidFill>
              </a:rPr>
              <a:t>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(Apocalipsis 13:8). 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331080"/>
            <a:ext cx="5916613" cy="46113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0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misterio de la piedad es insondable por la magnitud del amor manifestado por Dios.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0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Cuando se planificó la creación del ser humano, también se planificó el plan salvífico.</a:t>
            </a:r>
          </a:p>
          <a:p>
            <a:pPr marL="534988" lvl="1" indent="-360363">
              <a:buFont typeface="Wingdings" panose="05000000000000000000" pitchFamily="2" charset="2"/>
              <a:buChar char="Ø"/>
            </a:pPr>
            <a:r>
              <a:rPr lang="es-CR" sz="30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sacrificios de corderos, prefiguraban la muerte de  Cristo en la cruz.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PROVISIÓN SALVÍFICA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6: ÉL MURIÓ POR NOSOTROS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Estando ellos en Galilea, Jesús les dijo: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Hijo del Hombre será entregado en manos de hombres, y le matarán; mas al tercer día resucitará. 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ellos se entristecieron en gran manera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(Mateo 17:22, 23).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anunció con anticipación que moriría, no por muerte natural, sino que sería asesinado.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su muerte daría salvación a toda la humanidad.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anunció que resucitaría al tercer día, la muerte no tendría autoridad sobre Él.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PROMESA DE RESURRECCIÓN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6: ÉL MURIÓ POR NOSOTROS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Cuando Jesús hubo tomado el vinagre, dijo: </a:t>
            </a:r>
            <a:r>
              <a:rPr lang="es-ES" sz="3200" b="1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Consumado es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Y habiendo inclinado la cabeza, entregó el espíritu” (Juan 19:30). 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palabra </a:t>
            </a:r>
            <a:r>
              <a:rPr lang="es-CR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“consumado”</a:t>
            </a: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griego, significa “pagado en su totalidad”.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contabilidad indica el pagó de una cuenta.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había cumplido con su misión.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CR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su muerte, Jesús pagó la deuda del pecado.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s-CR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“CONSUMADO ES”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6: ÉL MURIÓ POR NOSOTROS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 como Moisés levantó la serpiente en el desierto, así es necesario que el Hijo del Hombre sea levantado, </a:t>
            </a: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que todo aquel que en él cree, no se pierda, mas tenga vida eterna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(Juan 3:14, 15).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110688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Analicemos tres frases: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“Para que todo aquel que en él cree”.- 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somos invitados a creer en Cristo.</a:t>
            </a:r>
            <a:endParaRPr lang="es-MX" sz="3200" b="1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“No se pierda”.- 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 nos vamos a perder si ya tenemos la salvación?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MX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“Mas tenga vida eterna”.- </a:t>
            </a: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Vivir, vivir, vivir y nunca morir.</a:t>
            </a:r>
            <a:endParaRPr lang="es-CR" sz="32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JESÚS: LA RESURRECCIÓN Y LA VIDA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6: ÉL MURIÓ POR NOSOTROS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9983</TotalTime>
  <Words>478</Words>
  <Application>Microsoft Office PowerPoint</Application>
  <PresentationFormat>Panorámica</PresentationFormat>
  <Paragraphs>42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Montserrat</vt:lpstr>
      <vt:lpstr>Wingdings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26</cp:revision>
  <dcterms:created xsi:type="dcterms:W3CDTF">2022-03-25T21:53:57Z</dcterms:created>
  <dcterms:modified xsi:type="dcterms:W3CDTF">2022-11-01T14:58:43Z</dcterms:modified>
</cp:coreProperties>
</file>