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50"/>
  </p:normalViewPr>
  <p:slideViewPr>
    <p:cSldViewPr snapToGrid="0">
      <p:cViewPr varScale="1">
        <p:scale>
          <a:sx n="74" d="100"/>
          <a:sy n="74" d="100"/>
        </p:scale>
        <p:origin x="10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" userId="11360a9a-973a-4a53-9e4f-6930a6f815bd" providerId="ADAL" clId="{2803E20E-2462-4CBE-AEBC-6E9A41789C9A}"/>
    <pc:docChg chg="undo custSel modSld">
      <pc:chgData name="Franz" userId="11360a9a-973a-4a53-9e4f-6930a6f815bd" providerId="ADAL" clId="{2803E20E-2462-4CBE-AEBC-6E9A41789C9A}" dt="2022-11-10T03:32:56.302" v="285" actId="113"/>
      <pc:docMkLst>
        <pc:docMk/>
      </pc:docMkLst>
      <pc:sldChg chg="modSp mod">
        <pc:chgData name="Franz" userId="11360a9a-973a-4a53-9e4f-6930a6f815bd" providerId="ADAL" clId="{2803E20E-2462-4CBE-AEBC-6E9A41789C9A}" dt="2022-11-10T03:04:16.977" v="101" actId="404"/>
        <pc:sldMkLst>
          <pc:docMk/>
          <pc:sldMk cId="1125212542" sldId="261"/>
        </pc:sldMkLst>
        <pc:spChg chg="mod">
          <ac:chgData name="Franz" userId="11360a9a-973a-4a53-9e4f-6930a6f815bd" providerId="ADAL" clId="{2803E20E-2462-4CBE-AEBC-6E9A41789C9A}" dt="2022-11-10T02:59:18.288" v="23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" userId="11360a9a-973a-4a53-9e4f-6930a6f815bd" providerId="ADAL" clId="{2803E20E-2462-4CBE-AEBC-6E9A41789C9A}" dt="2022-11-10T02:58:05.537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" userId="11360a9a-973a-4a53-9e4f-6930a6f815bd" providerId="ADAL" clId="{2803E20E-2462-4CBE-AEBC-6E9A41789C9A}" dt="2022-11-10T03:04:16.977" v="101" actId="404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" userId="11360a9a-973a-4a53-9e4f-6930a6f815bd" providerId="ADAL" clId="{2803E20E-2462-4CBE-AEBC-6E9A41789C9A}" dt="2022-11-10T03:26:28.256" v="243" actId="20577"/>
        <pc:sldMkLst>
          <pc:docMk/>
          <pc:sldMk cId="3009593293" sldId="263"/>
        </pc:sldMkLst>
        <pc:spChg chg="mod">
          <ac:chgData name="Franz" userId="11360a9a-973a-4a53-9e4f-6930a6f815bd" providerId="ADAL" clId="{2803E20E-2462-4CBE-AEBC-6E9A41789C9A}" dt="2022-11-10T03:00:17.260" v="72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Franz" userId="11360a9a-973a-4a53-9e4f-6930a6f815bd" providerId="ADAL" clId="{2803E20E-2462-4CBE-AEBC-6E9A41789C9A}" dt="2022-11-10T03:26:28.256" v="24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" userId="11360a9a-973a-4a53-9e4f-6930a6f815bd" providerId="ADAL" clId="{2803E20E-2462-4CBE-AEBC-6E9A41789C9A}" dt="2022-11-10T03:21:41.411" v="104" actId="255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" userId="11360a9a-973a-4a53-9e4f-6930a6f815bd" providerId="ADAL" clId="{2803E20E-2462-4CBE-AEBC-6E9A41789C9A}" dt="2022-11-10T03:24:25.457" v="210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" userId="11360a9a-973a-4a53-9e4f-6930a6f815bd" providerId="ADAL" clId="{2803E20E-2462-4CBE-AEBC-6E9A41789C9A}" dt="2022-11-10T03:03:45.666" v="88" actId="20577"/>
        <pc:sldMkLst>
          <pc:docMk/>
          <pc:sldMk cId="620465520" sldId="264"/>
        </pc:sldMkLst>
        <pc:spChg chg="mod">
          <ac:chgData name="Franz" userId="11360a9a-973a-4a53-9e4f-6930a6f815bd" providerId="ADAL" clId="{2803E20E-2462-4CBE-AEBC-6E9A41789C9A}" dt="2022-11-10T03:00:49.345" v="75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Franz" userId="11360a9a-973a-4a53-9e4f-6930a6f815bd" providerId="ADAL" clId="{2803E20E-2462-4CBE-AEBC-6E9A41789C9A}" dt="2022-11-10T03:03:45.666" v="88" actId="20577"/>
          <ac:spMkLst>
            <pc:docMk/>
            <pc:sldMk cId="620465520" sldId="264"/>
            <ac:spMk id="20" creationId="{35674300-27D8-2A1F-60DC-7E3845025EB4}"/>
          </ac:spMkLst>
        </pc:spChg>
      </pc:sldChg>
      <pc:sldChg chg="modSp mod">
        <pc:chgData name="Franz" userId="11360a9a-973a-4a53-9e4f-6930a6f815bd" providerId="ADAL" clId="{2803E20E-2462-4CBE-AEBC-6E9A41789C9A}" dt="2022-11-10T03:00:38.336" v="74"/>
        <pc:sldMkLst>
          <pc:docMk/>
          <pc:sldMk cId="3023395677" sldId="265"/>
        </pc:sldMkLst>
        <pc:spChg chg="mod">
          <ac:chgData name="Franz" userId="11360a9a-973a-4a53-9e4f-6930a6f815bd" providerId="ADAL" clId="{2803E20E-2462-4CBE-AEBC-6E9A41789C9A}" dt="2022-11-10T03:00:38.336" v="74"/>
          <ac:spMkLst>
            <pc:docMk/>
            <pc:sldMk cId="3023395677" sldId="265"/>
            <ac:spMk id="6" creationId="{34BE028F-4E07-378E-EA37-5C8B2670AAF7}"/>
          </ac:spMkLst>
        </pc:spChg>
      </pc:sldChg>
      <pc:sldChg chg="modSp mod">
        <pc:chgData name="Franz" userId="11360a9a-973a-4a53-9e4f-6930a6f815bd" providerId="ADAL" clId="{2803E20E-2462-4CBE-AEBC-6E9A41789C9A}" dt="2022-11-10T03:32:56.302" v="285" actId="113"/>
        <pc:sldMkLst>
          <pc:docMk/>
          <pc:sldMk cId="2065619871" sldId="266"/>
        </pc:sldMkLst>
        <pc:spChg chg="mod">
          <ac:chgData name="Franz" userId="11360a9a-973a-4a53-9e4f-6930a6f815bd" providerId="ADAL" clId="{2803E20E-2462-4CBE-AEBC-6E9A41789C9A}" dt="2022-11-10T03:00:28.131" v="73"/>
          <ac:spMkLst>
            <pc:docMk/>
            <pc:sldMk cId="2065619871" sldId="266"/>
            <ac:spMk id="7" creationId="{3AB60329-A7D0-FF6B-BD65-E0C25BC39BA1}"/>
          </ac:spMkLst>
        </pc:spChg>
        <pc:spChg chg="mod">
          <ac:chgData name="Franz" userId="11360a9a-973a-4a53-9e4f-6930a6f815bd" providerId="ADAL" clId="{2803E20E-2462-4CBE-AEBC-6E9A41789C9A}" dt="2022-11-10T03:32:56.302" v="285" actId="113"/>
          <ac:spMkLst>
            <pc:docMk/>
            <pc:sldMk cId="2065619871" sldId="266"/>
            <ac:spMk id="20" creationId="{35674300-27D8-2A1F-60DC-7E3845025EB4}"/>
          </ac:spMkLst>
        </pc:spChg>
      </pc:sldChg>
    </pc:docChg>
  </pc:docChgLst>
  <pc:docChgLst>
    <pc:chgData name="Dodanim Castillo Aráuz" userId="f238d6908e899b82" providerId="LiveId" clId="{D26C8C41-01E7-4250-AD67-E1487EB06FC2}"/>
    <pc:docChg chg="undo custSel modSld">
      <pc:chgData name="Dodanim Castillo Aráuz" userId="f238d6908e899b82" providerId="LiveId" clId="{D26C8C41-01E7-4250-AD67-E1487EB06FC2}" dt="2022-11-28T12:10:06.952" v="1975" actId="14100"/>
      <pc:docMkLst>
        <pc:docMk/>
      </pc:docMkLst>
      <pc:sldChg chg="modSp mod">
        <pc:chgData name="Dodanim Castillo Aráuz" userId="f238d6908e899b82" providerId="LiveId" clId="{D26C8C41-01E7-4250-AD67-E1487EB06FC2}" dt="2022-11-21T01:58:54.652" v="71" actId="20577"/>
        <pc:sldMkLst>
          <pc:docMk/>
          <pc:sldMk cId="1125212542" sldId="261"/>
        </pc:sldMkLst>
        <pc:spChg chg="mod">
          <ac:chgData name="Dodanim Castillo Aráuz" userId="f238d6908e899b82" providerId="LiveId" clId="{D26C8C41-01E7-4250-AD67-E1487EB06FC2}" dt="2022-11-21T01:57:38.963" v="33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Dodanim Castillo Aráuz" userId="f238d6908e899b82" providerId="LiveId" clId="{D26C8C41-01E7-4250-AD67-E1487EB06FC2}" dt="2022-11-21T01:57:29.029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Dodanim Castillo Aráuz" userId="f238d6908e899b82" providerId="LiveId" clId="{D26C8C41-01E7-4250-AD67-E1487EB06FC2}" dt="2022-11-21T01:58:54.652" v="71" actId="20577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Dodanim Castillo Aráuz" userId="f238d6908e899b82" providerId="LiveId" clId="{D26C8C41-01E7-4250-AD67-E1487EB06FC2}" dt="2022-11-28T12:04:04.625" v="1526" actId="20577"/>
        <pc:sldMkLst>
          <pc:docMk/>
          <pc:sldMk cId="3009593293" sldId="263"/>
        </pc:sldMkLst>
        <pc:spChg chg="mod">
          <ac:chgData name="Dodanim Castillo Aráuz" userId="f238d6908e899b82" providerId="LiveId" clId="{D26C8C41-01E7-4250-AD67-E1487EB06FC2}" dt="2022-11-21T01:59:13.828" v="115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Dodanim Castillo Aráuz" userId="f238d6908e899b82" providerId="LiveId" clId="{D26C8C41-01E7-4250-AD67-E1487EB06FC2}" dt="2022-11-28T11:59:55.537" v="1209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Dodanim Castillo Aráuz" userId="f238d6908e899b82" providerId="LiveId" clId="{D26C8C41-01E7-4250-AD67-E1487EB06FC2}" dt="2022-11-28T12:00:53.156" v="1224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Dodanim Castillo Aráuz" userId="f238d6908e899b82" providerId="LiveId" clId="{D26C8C41-01E7-4250-AD67-E1487EB06FC2}" dt="2022-11-28T12:04:04.625" v="1526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D26C8C41-01E7-4250-AD67-E1487EB06FC2}" dt="2022-11-28T11:57:52.907" v="1111" actId="403"/>
        <pc:sldMkLst>
          <pc:docMk/>
          <pc:sldMk cId="620465520" sldId="264"/>
        </pc:sldMkLst>
        <pc:spChg chg="mod">
          <ac:chgData name="Dodanim Castillo Aráuz" userId="f238d6908e899b82" providerId="LiveId" clId="{D26C8C41-01E7-4250-AD67-E1487EB06FC2}" dt="2022-11-21T01:59:27.518" v="120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Dodanim Castillo Aráuz" userId="f238d6908e899b82" providerId="LiveId" clId="{D26C8C41-01E7-4250-AD67-E1487EB06FC2}" dt="2022-11-28T11:52:17.402" v="709" actId="20577"/>
          <ac:spMkLst>
            <pc:docMk/>
            <pc:sldMk cId="620465520" sldId="264"/>
            <ac:spMk id="9" creationId="{B82924B6-A38C-4717-AEAF-D6458077CA7D}"/>
          </ac:spMkLst>
        </pc:spChg>
        <pc:spChg chg="mod">
          <ac:chgData name="Dodanim Castillo Aráuz" userId="f238d6908e899b82" providerId="LiveId" clId="{D26C8C41-01E7-4250-AD67-E1487EB06FC2}" dt="2022-11-28T11:57:52.907" v="1111" actId="403"/>
          <ac:spMkLst>
            <pc:docMk/>
            <pc:sldMk cId="620465520" sldId="264"/>
            <ac:spMk id="20" creationId="{35674300-27D8-2A1F-60DC-7E3845025EB4}"/>
          </ac:spMkLst>
        </pc:spChg>
        <pc:spChg chg="mod">
          <ac:chgData name="Dodanim Castillo Aráuz" userId="f238d6908e899b82" providerId="LiveId" clId="{D26C8C41-01E7-4250-AD67-E1487EB06FC2}" dt="2022-11-28T11:57:40.285" v="1109" actId="20577"/>
          <ac:spMkLst>
            <pc:docMk/>
            <pc:sldMk cId="620465520" sldId="264"/>
            <ac:spMk id="22" creationId="{49C46636-91CD-6338-86F1-B320BE535F1F}"/>
          </ac:spMkLst>
        </pc:spChg>
      </pc:sldChg>
      <pc:sldChg chg="addSp delSp modSp mod">
        <pc:chgData name="Dodanim Castillo Aráuz" userId="f238d6908e899b82" providerId="LiveId" clId="{D26C8C41-01E7-4250-AD67-E1487EB06FC2}" dt="2022-11-28T11:51:50.788" v="678" actId="27636"/>
        <pc:sldMkLst>
          <pc:docMk/>
          <pc:sldMk cId="3023395677" sldId="265"/>
        </pc:sldMkLst>
        <pc:spChg chg="add mod">
          <ac:chgData name="Dodanim Castillo Aráuz" userId="f238d6908e899b82" providerId="LiveId" clId="{D26C8C41-01E7-4250-AD67-E1487EB06FC2}" dt="2022-11-28T11:51:50.788" v="678" actId="27636"/>
          <ac:spMkLst>
            <pc:docMk/>
            <pc:sldMk cId="3023395677" sldId="265"/>
            <ac:spMk id="4" creationId="{CAC16253-8A7A-E758-2C7A-0C2512CBBE0B}"/>
          </ac:spMkLst>
        </pc:spChg>
        <pc:spChg chg="mod">
          <ac:chgData name="Dodanim Castillo Aráuz" userId="f238d6908e899b82" providerId="LiveId" clId="{D26C8C41-01E7-4250-AD67-E1487EB06FC2}" dt="2022-11-21T01:59:24.738" v="119"/>
          <ac:spMkLst>
            <pc:docMk/>
            <pc:sldMk cId="3023395677" sldId="265"/>
            <ac:spMk id="6" creationId="{34BE028F-4E07-378E-EA37-5C8B2670AAF7}"/>
          </ac:spMkLst>
        </pc:spChg>
        <pc:spChg chg="mod">
          <ac:chgData name="Dodanim Castillo Aráuz" userId="f238d6908e899b82" providerId="LiveId" clId="{D26C8C41-01E7-4250-AD67-E1487EB06FC2}" dt="2022-11-28T11:51:41.644" v="676" actId="6549"/>
          <ac:spMkLst>
            <pc:docMk/>
            <pc:sldMk cId="3023395677" sldId="265"/>
            <ac:spMk id="9" creationId="{B82924B6-A38C-4717-AEAF-D6458077CA7D}"/>
          </ac:spMkLst>
        </pc:spChg>
        <pc:spChg chg="mod">
          <ac:chgData name="Dodanim Castillo Aráuz" userId="f238d6908e899b82" providerId="LiveId" clId="{D26C8C41-01E7-4250-AD67-E1487EB06FC2}" dt="2022-11-28T11:47:25.173" v="148" actId="113"/>
          <ac:spMkLst>
            <pc:docMk/>
            <pc:sldMk cId="3023395677" sldId="265"/>
            <ac:spMk id="20" creationId="{35674300-27D8-2A1F-60DC-7E3845025EB4}"/>
          </ac:spMkLst>
        </pc:spChg>
        <pc:spChg chg="del">
          <ac:chgData name="Dodanim Castillo Aráuz" userId="f238d6908e899b82" providerId="LiveId" clId="{D26C8C41-01E7-4250-AD67-E1487EB06FC2}" dt="2022-11-28T11:47:34.006" v="149" actId="478"/>
          <ac:spMkLst>
            <pc:docMk/>
            <pc:sldMk cId="3023395677" sldId="265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D26C8C41-01E7-4250-AD67-E1487EB06FC2}" dt="2022-11-28T12:10:06.952" v="1975" actId="14100"/>
        <pc:sldMkLst>
          <pc:docMk/>
          <pc:sldMk cId="2065619871" sldId="266"/>
        </pc:sldMkLst>
        <pc:spChg chg="mod">
          <ac:chgData name="Dodanim Castillo Aráuz" userId="f238d6908e899b82" providerId="LiveId" clId="{D26C8C41-01E7-4250-AD67-E1487EB06FC2}" dt="2022-11-21T01:59:20.921" v="118"/>
          <ac:spMkLst>
            <pc:docMk/>
            <pc:sldMk cId="2065619871" sldId="266"/>
            <ac:spMk id="7" creationId="{3AB60329-A7D0-FF6B-BD65-E0C25BC39BA1}"/>
          </ac:spMkLst>
        </pc:spChg>
        <pc:spChg chg="mod">
          <ac:chgData name="Dodanim Castillo Aráuz" userId="f238d6908e899b82" providerId="LiveId" clId="{D26C8C41-01E7-4250-AD67-E1487EB06FC2}" dt="2022-11-28T12:10:00.224" v="1974" actId="20577"/>
          <ac:spMkLst>
            <pc:docMk/>
            <pc:sldMk cId="2065619871" sldId="266"/>
            <ac:spMk id="9" creationId="{B82924B6-A38C-4717-AEAF-D6458077CA7D}"/>
          </ac:spMkLst>
        </pc:spChg>
        <pc:spChg chg="mod">
          <ac:chgData name="Dodanim Castillo Aráuz" userId="f238d6908e899b82" providerId="LiveId" clId="{D26C8C41-01E7-4250-AD67-E1487EB06FC2}" dt="2022-11-28T12:05:14.481" v="1545" actId="20577"/>
          <ac:spMkLst>
            <pc:docMk/>
            <pc:sldMk cId="2065619871" sldId="266"/>
            <ac:spMk id="20" creationId="{35674300-27D8-2A1F-60DC-7E3845025EB4}"/>
          </ac:spMkLst>
        </pc:spChg>
        <pc:spChg chg="mod">
          <ac:chgData name="Dodanim Castillo Aráuz" userId="f238d6908e899b82" providerId="LiveId" clId="{D26C8C41-01E7-4250-AD67-E1487EB06FC2}" dt="2022-11-28T12:10:06.952" v="1975" actId="14100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26/11/2022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26/11/2022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26/11/2022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26/11/2022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“LOS ENGAÑOS DEL TIEMPO DEL FIN”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2646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no es maravilla, porque el mismo Satanás se disfraza como ángel de luz. </a:t>
            </a:r>
          </a:p>
          <a:p>
            <a:pPr algn="ctr"/>
            <a:r>
              <a:rPr lang="es-ES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Así que, no es extraño si también sus ministros se disfrazan como ministros de justicia; cuyo fin será conforme a sus obras” (2 Corintios 11:14, 15).</a:t>
            </a:r>
            <a:endParaRPr lang="es-ES" sz="44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515439"/>
            <a:ext cx="57911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3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“Cualquiera, pues, que me </a:t>
            </a:r>
            <a:r>
              <a:rPr lang="es-ES" sz="33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oye estas palabras, y las hace</a:t>
            </a:r>
            <a:r>
              <a:rPr lang="es-ES" sz="33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 compararé a un hombre prudente, que edificó su casa sobre la roca” (Mateo 7:24).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35040" y="2228850"/>
            <a:ext cx="5977573" cy="45878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Cuidarnos del misticismo: reemplazar la autoridad de la Palabra de Dios por experiencias subjetivas.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Debemos edificar sobre la roca, Cristo, sin minimizar las doctrinas puras de la Biblia.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importantísimo creer a Cristo y su doctrina.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EDIFICAR SOBRE LA ROCA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11: LOS ENGAÑOS DEL TIEMPO DEL FIN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no tenemos lucha contra sangre y carne, sino contra principados, contra potestades, contra los gobernadores de las tinieblas de este siglo, contra huestes espirituales de maldad en las regiones celestes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(Efesios 6:12).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305318"/>
            <a:ext cx="5916613" cy="44267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8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un énfasis en hacer crecer la mentira “No morirás”.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Ningún relato bíblico de resurrección hace mención de alguna experiencia tenida en ese lapso –falsedades de las experiencias cercanas a la muerte.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Biblia condena como abominación a los espiritistas, médiums, hechiceros y nigromantes.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espera que el mismo Satanás se haga pasar por Cristo.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ENGAÑOS DEL TIEMPO DEL FIN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-167560" y="6391658"/>
            <a:ext cx="631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11: LOS ENGAÑOS DEL TIEMPO DEL FIN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426427"/>
            <a:ext cx="57310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de la manera que está establecido para los hombres </a:t>
            </a:r>
            <a:r>
              <a:rPr lang="es-ES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 mueran una sola vez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después de esto el juicio, así también Cristo fue ofrecido una sola vez para llevar los pecados de muchos; y aparecerá por segunda vez, sin relación con el pecado, para salvar a los que le esperan” (Hebreos 9:27-28). </a:t>
            </a:r>
            <a:endParaRPr lang="en-US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LA BIBLIA Y LA REENCARNACIÓN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11: LOS ENGAÑOS DEL TIEMPO DEL FIN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C16253-8A7A-E758-2C7A-0C2512CBB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9" y="2198448"/>
            <a:ext cx="5791202" cy="456254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Muchos creen lo que quieren creer y no lo que deben creer.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¿Por qué no es aceptable la teoría de la reencarnación?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Contradice la mortalidad del alma y la resurrección (1Tes4:13-18).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Niega la salvación por gracia (Efe2:8-10).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Las decisiones en esta vida deciden el destino eterno (Mat22:1-14).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Minimiza la segunda venida (Juan 14;1-3)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dirty="0">
                <a:solidFill>
                  <a:srgbClr val="82371B"/>
                </a:solidFill>
              </a:rPr>
              <a:t>No hay oportunidades más allá de la muerte (Heb9:27)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062" y="2426427"/>
            <a:ext cx="6135744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 tanto, </a:t>
            </a:r>
            <a:r>
              <a:rPr lang="es-ES" sz="36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 toda la armadura de Dios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para que podáis resistir en el día malo, y habiendo acabado todo, estar firmes” (Efesios 6:13).</a:t>
            </a:r>
            <a:endParaRPr lang="es-ES" sz="44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4840" y="2100503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Nuestra salvaguardia en estos tiempos de tantos engaños, </a:t>
            </a: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estar firmes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es vestirnos con la armadura completa de Dios.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resistencia única y segura en tiempo del fin, </a:t>
            </a: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resistir el día malo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es tomar la armadura de Dios.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Recuerda la armadura: la verdad, la justicia, el evangelio, la fe, la salvación el Espíritu, la oración.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LA PROTECCIÓN DEL CRISTIANO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11: LOS ENGAÑOS DEL TIEMPO DEL FIN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12463</TotalTime>
  <Words>573</Words>
  <Application>Microsoft Office PowerPoint</Application>
  <PresentationFormat>Panorámica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Montserrat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29</cp:revision>
  <dcterms:created xsi:type="dcterms:W3CDTF">2022-03-25T21:53:57Z</dcterms:created>
  <dcterms:modified xsi:type="dcterms:W3CDTF">2022-11-28T12:10:09Z</dcterms:modified>
</cp:coreProperties>
</file>