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261" r:id="rId2"/>
    <p:sldId id="263" r:id="rId3"/>
    <p:sldId id="266" r:id="rId4"/>
    <p:sldId id="265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371B"/>
    <a:srgbClr val="67190C"/>
    <a:srgbClr val="990000"/>
    <a:srgbClr val="FF113A"/>
    <a:srgbClr val="FF1735"/>
    <a:srgbClr val="0B0103"/>
    <a:srgbClr val="280604"/>
    <a:srgbClr val="8A2A08"/>
    <a:srgbClr val="EEC916"/>
    <a:srgbClr val="FEC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5850"/>
  </p:normalViewPr>
  <p:slideViewPr>
    <p:cSldViewPr snapToGrid="0">
      <p:cViewPr varScale="1">
        <p:scale>
          <a:sx n="79" d="100"/>
          <a:sy n="79" d="100"/>
        </p:scale>
        <p:origin x="12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danim Castillo Aráuz" userId="f238d6908e899b82" providerId="LiveId" clId="{387EC595-E4E7-4D64-BDB1-9D352D4D16F6}"/>
    <pc:docChg chg="undo custSel modSld">
      <pc:chgData name="Dodanim Castillo Aráuz" userId="f238d6908e899b82" providerId="LiveId" clId="{387EC595-E4E7-4D64-BDB1-9D352D4D16F6}" dt="2022-12-13T02:01:45.429" v="1428" actId="20577"/>
      <pc:docMkLst>
        <pc:docMk/>
      </pc:docMkLst>
      <pc:sldChg chg="modSp mod">
        <pc:chgData name="Dodanim Castillo Aráuz" userId="f238d6908e899b82" providerId="LiveId" clId="{387EC595-E4E7-4D64-BDB1-9D352D4D16F6}" dt="2022-12-13T02:01:45.429" v="1428" actId="20577"/>
        <pc:sldMkLst>
          <pc:docMk/>
          <pc:sldMk cId="3009593293" sldId="263"/>
        </pc:sldMkLst>
        <pc:spChg chg="mod">
          <ac:chgData name="Dodanim Castillo Aráuz" userId="f238d6908e899b82" providerId="LiveId" clId="{387EC595-E4E7-4D64-BDB1-9D352D4D16F6}" dt="2022-12-13T01:58:48.723" v="1165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Dodanim Castillo Aráuz" userId="f238d6908e899b82" providerId="LiveId" clId="{387EC595-E4E7-4D64-BDB1-9D352D4D16F6}" dt="2022-12-13T01:58:56.829" v="1166" actId="113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Dodanim Castillo Aráuz" userId="f238d6908e899b82" providerId="LiveId" clId="{387EC595-E4E7-4D64-BDB1-9D352D4D16F6}" dt="2022-12-13T02:01:45.429" v="1428" actId="20577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Dodanim Castillo Aráuz" userId="f238d6908e899b82" providerId="LiveId" clId="{387EC595-E4E7-4D64-BDB1-9D352D4D16F6}" dt="2022-12-13T01:52:21.269" v="416" actId="122"/>
        <pc:sldMkLst>
          <pc:docMk/>
          <pc:sldMk cId="620465520" sldId="264"/>
        </pc:sldMkLst>
        <pc:spChg chg="mod">
          <ac:chgData name="Dodanim Castillo Aráuz" userId="f238d6908e899b82" providerId="LiveId" clId="{387EC595-E4E7-4D64-BDB1-9D352D4D16F6}" dt="2022-12-13T01:51:18.372" v="383" actId="20577"/>
          <ac:spMkLst>
            <pc:docMk/>
            <pc:sldMk cId="620465520" sldId="264"/>
            <ac:spMk id="9" creationId="{B82924B6-A38C-4717-AEAF-D6458077CA7D}"/>
          </ac:spMkLst>
        </pc:spChg>
        <pc:spChg chg="mod">
          <ac:chgData name="Dodanim Castillo Aráuz" userId="f238d6908e899b82" providerId="LiveId" clId="{387EC595-E4E7-4D64-BDB1-9D352D4D16F6}" dt="2022-12-13T01:52:21.269" v="416" actId="122"/>
          <ac:spMkLst>
            <pc:docMk/>
            <pc:sldMk cId="620465520" sldId="264"/>
            <ac:spMk id="20" creationId="{35674300-27D8-2A1F-60DC-7E3845025EB4}"/>
          </ac:spMkLst>
        </pc:spChg>
        <pc:spChg chg="mod">
          <ac:chgData name="Dodanim Castillo Aráuz" userId="f238d6908e899b82" providerId="LiveId" clId="{387EC595-E4E7-4D64-BDB1-9D352D4D16F6}" dt="2022-12-13T01:51:05.151" v="373" actId="20577"/>
          <ac:spMkLst>
            <pc:docMk/>
            <pc:sldMk cId="620465520" sldId="264"/>
            <ac:spMk id="22" creationId="{49C46636-91CD-6338-86F1-B320BE535F1F}"/>
          </ac:spMkLst>
        </pc:spChg>
      </pc:sldChg>
      <pc:sldChg chg="modSp mod">
        <pc:chgData name="Dodanim Castillo Aráuz" userId="f238d6908e899b82" providerId="LiveId" clId="{387EC595-E4E7-4D64-BDB1-9D352D4D16F6}" dt="2022-12-13T01:54:15.045" v="732" actId="113"/>
        <pc:sldMkLst>
          <pc:docMk/>
          <pc:sldMk cId="3023395677" sldId="265"/>
        </pc:sldMkLst>
        <pc:spChg chg="mod">
          <ac:chgData name="Dodanim Castillo Aráuz" userId="f238d6908e899b82" providerId="LiveId" clId="{387EC595-E4E7-4D64-BDB1-9D352D4D16F6}" dt="2022-12-13T01:45:14.608" v="1" actId="1076"/>
          <ac:spMkLst>
            <pc:docMk/>
            <pc:sldMk cId="3023395677" sldId="265"/>
            <ac:spMk id="2" creationId="{784115C9-C9A7-4C10-82C5-FF4E73AF7E4F}"/>
          </ac:spMkLst>
        </pc:spChg>
        <pc:spChg chg="mod">
          <ac:chgData name="Dodanim Castillo Aráuz" userId="f238d6908e899b82" providerId="LiveId" clId="{387EC595-E4E7-4D64-BDB1-9D352D4D16F6}" dt="2022-12-13T01:45:24.885" v="28" actId="20577"/>
          <ac:spMkLst>
            <pc:docMk/>
            <pc:sldMk cId="3023395677" sldId="265"/>
            <ac:spMk id="9" creationId="{B82924B6-A38C-4717-AEAF-D6458077CA7D}"/>
          </ac:spMkLst>
        </pc:spChg>
        <pc:spChg chg="mod">
          <ac:chgData name="Dodanim Castillo Aráuz" userId="f238d6908e899b82" providerId="LiveId" clId="{387EC595-E4E7-4D64-BDB1-9D352D4D16F6}" dt="2022-12-13T01:54:15.045" v="732" actId="113"/>
          <ac:spMkLst>
            <pc:docMk/>
            <pc:sldMk cId="3023395677" sldId="265"/>
            <ac:spMk id="20" creationId="{35674300-27D8-2A1F-60DC-7E3845025EB4}"/>
          </ac:spMkLst>
        </pc:spChg>
        <pc:spChg chg="mod">
          <ac:chgData name="Dodanim Castillo Aráuz" userId="f238d6908e899b82" providerId="LiveId" clId="{387EC595-E4E7-4D64-BDB1-9D352D4D16F6}" dt="2022-12-13T01:54:08.157" v="731" actId="20577"/>
          <ac:spMkLst>
            <pc:docMk/>
            <pc:sldMk cId="3023395677" sldId="265"/>
            <ac:spMk id="22" creationId="{49C46636-91CD-6338-86F1-B320BE535F1F}"/>
          </ac:spMkLst>
        </pc:spChg>
      </pc:sldChg>
      <pc:sldChg chg="modSp mod">
        <pc:chgData name="Dodanim Castillo Aráuz" userId="f238d6908e899b82" providerId="LiveId" clId="{387EC595-E4E7-4D64-BDB1-9D352D4D16F6}" dt="2022-12-13T01:58:12.950" v="1141" actId="790"/>
        <pc:sldMkLst>
          <pc:docMk/>
          <pc:sldMk cId="2065619871" sldId="266"/>
        </pc:sldMkLst>
        <pc:spChg chg="mod">
          <ac:chgData name="Dodanim Castillo Aráuz" userId="f238d6908e899b82" providerId="LiveId" clId="{387EC595-E4E7-4D64-BDB1-9D352D4D16F6}" dt="2022-12-13T01:54:38.855" v="792" actId="20577"/>
          <ac:spMkLst>
            <pc:docMk/>
            <pc:sldMk cId="2065619871" sldId="266"/>
            <ac:spMk id="9" creationId="{B82924B6-A38C-4717-AEAF-D6458077CA7D}"/>
          </ac:spMkLst>
        </pc:spChg>
        <pc:spChg chg="mod">
          <ac:chgData name="Dodanim Castillo Aráuz" userId="f238d6908e899b82" providerId="LiveId" clId="{387EC595-E4E7-4D64-BDB1-9D352D4D16F6}" dt="2022-12-13T01:58:12.950" v="1141" actId="790"/>
          <ac:spMkLst>
            <pc:docMk/>
            <pc:sldMk cId="2065619871" sldId="266"/>
            <ac:spMk id="22" creationId="{49C46636-91CD-6338-86F1-B320BE535F1F}"/>
          </ac:spMkLst>
        </pc:spChg>
      </pc:sldChg>
    </pc:docChg>
  </pc:docChgLst>
  <pc:docChgLst>
    <pc:chgData name="Franz" userId="11360a9a-973a-4a53-9e4f-6930a6f815bd" providerId="ADAL" clId="{2803E20E-2462-4CBE-AEBC-6E9A41789C9A}"/>
    <pc:docChg chg="undo custSel modSld">
      <pc:chgData name="Franz" userId="11360a9a-973a-4a53-9e4f-6930a6f815bd" providerId="ADAL" clId="{2803E20E-2462-4CBE-AEBC-6E9A41789C9A}" dt="2022-11-10T03:32:56.302" v="285" actId="113"/>
      <pc:docMkLst>
        <pc:docMk/>
      </pc:docMkLst>
      <pc:sldChg chg="modSp mod">
        <pc:chgData name="Franz" userId="11360a9a-973a-4a53-9e4f-6930a6f815bd" providerId="ADAL" clId="{2803E20E-2462-4CBE-AEBC-6E9A41789C9A}" dt="2022-11-10T03:04:16.977" v="101" actId="404"/>
        <pc:sldMkLst>
          <pc:docMk/>
          <pc:sldMk cId="1125212542" sldId="261"/>
        </pc:sldMkLst>
        <pc:spChg chg="mod">
          <ac:chgData name="Franz" userId="11360a9a-973a-4a53-9e4f-6930a6f815bd" providerId="ADAL" clId="{2803E20E-2462-4CBE-AEBC-6E9A41789C9A}" dt="2022-11-10T02:59:18.288" v="23" actId="20577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Franz" userId="11360a9a-973a-4a53-9e4f-6930a6f815bd" providerId="ADAL" clId="{2803E20E-2462-4CBE-AEBC-6E9A41789C9A}" dt="2022-11-10T02:58:05.537" v="1" actId="20577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Franz" userId="11360a9a-973a-4a53-9e4f-6930a6f815bd" providerId="ADAL" clId="{2803E20E-2462-4CBE-AEBC-6E9A41789C9A}" dt="2022-11-10T03:04:16.977" v="101" actId="404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">
        <pc:chgData name="Franz" userId="11360a9a-973a-4a53-9e4f-6930a6f815bd" providerId="ADAL" clId="{2803E20E-2462-4CBE-AEBC-6E9A41789C9A}" dt="2022-11-10T03:26:28.256" v="243" actId="20577"/>
        <pc:sldMkLst>
          <pc:docMk/>
          <pc:sldMk cId="3009593293" sldId="263"/>
        </pc:sldMkLst>
        <pc:spChg chg="mod">
          <ac:chgData name="Franz" userId="11360a9a-973a-4a53-9e4f-6930a6f815bd" providerId="ADAL" clId="{2803E20E-2462-4CBE-AEBC-6E9A41789C9A}" dt="2022-11-10T03:00:17.260" v="72" actId="20577"/>
          <ac:spMkLst>
            <pc:docMk/>
            <pc:sldMk cId="3009593293" sldId="263"/>
            <ac:spMk id="6" creationId="{9387E882-1BAC-3562-4812-2C924BF2825F}"/>
          </ac:spMkLst>
        </pc:spChg>
        <pc:spChg chg="mod">
          <ac:chgData name="Franz" userId="11360a9a-973a-4a53-9e4f-6930a6f815bd" providerId="ADAL" clId="{2803E20E-2462-4CBE-AEBC-6E9A41789C9A}" dt="2022-11-10T03:26:28.256" v="243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Franz" userId="11360a9a-973a-4a53-9e4f-6930a6f815bd" providerId="ADAL" clId="{2803E20E-2462-4CBE-AEBC-6E9A41789C9A}" dt="2022-11-10T03:21:41.411" v="104" actId="255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" userId="11360a9a-973a-4a53-9e4f-6930a6f815bd" providerId="ADAL" clId="{2803E20E-2462-4CBE-AEBC-6E9A41789C9A}" dt="2022-11-10T03:24:25.457" v="210" actId="20577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Franz" userId="11360a9a-973a-4a53-9e4f-6930a6f815bd" providerId="ADAL" clId="{2803E20E-2462-4CBE-AEBC-6E9A41789C9A}" dt="2022-11-10T03:03:45.666" v="88" actId="20577"/>
        <pc:sldMkLst>
          <pc:docMk/>
          <pc:sldMk cId="620465520" sldId="264"/>
        </pc:sldMkLst>
        <pc:spChg chg="mod">
          <ac:chgData name="Franz" userId="11360a9a-973a-4a53-9e4f-6930a6f815bd" providerId="ADAL" clId="{2803E20E-2462-4CBE-AEBC-6E9A41789C9A}" dt="2022-11-10T03:00:49.345" v="75"/>
          <ac:spMkLst>
            <pc:docMk/>
            <pc:sldMk cId="620465520" sldId="264"/>
            <ac:spMk id="6" creationId="{537FB43D-7254-0940-90EE-673357699905}"/>
          </ac:spMkLst>
        </pc:spChg>
        <pc:spChg chg="mod">
          <ac:chgData name="Franz" userId="11360a9a-973a-4a53-9e4f-6930a6f815bd" providerId="ADAL" clId="{2803E20E-2462-4CBE-AEBC-6E9A41789C9A}" dt="2022-11-10T03:03:45.666" v="88" actId="20577"/>
          <ac:spMkLst>
            <pc:docMk/>
            <pc:sldMk cId="620465520" sldId="264"/>
            <ac:spMk id="20" creationId="{35674300-27D8-2A1F-60DC-7E3845025EB4}"/>
          </ac:spMkLst>
        </pc:spChg>
      </pc:sldChg>
      <pc:sldChg chg="modSp mod">
        <pc:chgData name="Franz" userId="11360a9a-973a-4a53-9e4f-6930a6f815bd" providerId="ADAL" clId="{2803E20E-2462-4CBE-AEBC-6E9A41789C9A}" dt="2022-11-10T03:00:38.336" v="74"/>
        <pc:sldMkLst>
          <pc:docMk/>
          <pc:sldMk cId="3023395677" sldId="265"/>
        </pc:sldMkLst>
        <pc:spChg chg="mod">
          <ac:chgData name="Franz" userId="11360a9a-973a-4a53-9e4f-6930a6f815bd" providerId="ADAL" clId="{2803E20E-2462-4CBE-AEBC-6E9A41789C9A}" dt="2022-11-10T03:00:38.336" v="74"/>
          <ac:spMkLst>
            <pc:docMk/>
            <pc:sldMk cId="3023395677" sldId="265"/>
            <ac:spMk id="6" creationId="{34BE028F-4E07-378E-EA37-5C8B2670AAF7}"/>
          </ac:spMkLst>
        </pc:spChg>
      </pc:sldChg>
      <pc:sldChg chg="modSp mod">
        <pc:chgData name="Franz" userId="11360a9a-973a-4a53-9e4f-6930a6f815bd" providerId="ADAL" clId="{2803E20E-2462-4CBE-AEBC-6E9A41789C9A}" dt="2022-11-10T03:32:56.302" v="285" actId="113"/>
        <pc:sldMkLst>
          <pc:docMk/>
          <pc:sldMk cId="2065619871" sldId="266"/>
        </pc:sldMkLst>
        <pc:spChg chg="mod">
          <ac:chgData name="Franz" userId="11360a9a-973a-4a53-9e4f-6930a6f815bd" providerId="ADAL" clId="{2803E20E-2462-4CBE-AEBC-6E9A41789C9A}" dt="2022-11-10T03:00:28.131" v="73"/>
          <ac:spMkLst>
            <pc:docMk/>
            <pc:sldMk cId="2065619871" sldId="266"/>
            <ac:spMk id="7" creationId="{3AB60329-A7D0-FF6B-BD65-E0C25BC39BA1}"/>
          </ac:spMkLst>
        </pc:spChg>
        <pc:spChg chg="mod">
          <ac:chgData name="Franz" userId="11360a9a-973a-4a53-9e4f-6930a6f815bd" providerId="ADAL" clId="{2803E20E-2462-4CBE-AEBC-6E9A41789C9A}" dt="2022-11-10T03:32:56.302" v="285" actId="113"/>
          <ac:spMkLst>
            <pc:docMk/>
            <pc:sldMk cId="2065619871" sldId="266"/>
            <ac:spMk id="20" creationId="{35674300-27D8-2A1F-60DC-7E3845025EB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12/12/2022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12/12/2022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A1C73F-EEC5-4462-B98E-96CC7843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9CCCD8-9791-46EE-8B41-5CA6C9926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x-non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649CA-F850-4625-9BDF-CC68B153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CAC755-E21A-4B1D-B82A-421FBA321982}" type="datetime1">
              <a:rPr lang="es-ES" smtClean="0"/>
              <a:t>12/12/2022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BBEF7C-3806-4B0F-A237-AF370815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FA23D6-9096-427B-97B0-50D04942C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40314-BF2E-4567-B79E-EB410D9AD5A9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25425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DA5FDE-06C3-47B6-A65E-F52DF90E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3E6F99-3211-4DA9-81FE-7BDBA8F9C5ED}" type="datetime1">
              <a:rPr lang="es-ES" smtClean="0"/>
              <a:t>12/12/2022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C981CC-6303-4FAB-AB46-56AC0BB8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BB0B3C8-E02C-4CA2-860F-8C2D35F2D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A93B7-2111-4E56-AB75-209A2E3027A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3389834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28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C9F9FB8-5C83-4B04-964E-A99893BE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365125"/>
            <a:ext cx="118813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x-non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541E08-69C0-440E-88B7-2A1913013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368" y="1825625"/>
            <a:ext cx="1144927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x-non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EB9ADF-1293-4C04-8EE2-64081CFE1D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0A0893-E2F8-477D-AB51-8A5A8B620234}" type="datetime1">
              <a:rPr lang="es-ES" smtClean="0"/>
              <a:t>12/12/2022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9D2E89-926E-4ACE-A8D7-07F7D99CE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Escrito por: Dr. Franz Ríos Flores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B868F9-B071-4599-BC4D-A2EBDB5C1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74AD4-1394-499A-ACD2-AB71EAA2F507}" type="slidenum">
              <a:rPr lang="es-ES" altLang="es-ES_tradnl" smtClean="0"/>
              <a:pPr/>
              <a:t>‹Nº›</a:t>
            </a:fld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29116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C000"/>
          </a:solidFill>
          <a:latin typeface="Montserrat" panose="02000505000000020004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bg1"/>
          </a:solidFill>
          <a:latin typeface="Montserrat" panose="0200050500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103913" y="1293525"/>
            <a:ext cx="8088085" cy="13234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“LA COSMOVISIÓN BÍBLICA”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4103914" y="323423"/>
            <a:ext cx="7712945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4770210" y="3035812"/>
            <a:ext cx="6959674" cy="25237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r>
              <a:rPr lang="es-ES" sz="36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el mismo Dios de paz os santifique por completo; y todo vuestro ser, espíritu, alma y cuerpo, sea guardado irreprensible para la venida de nuestro Señor Jesucristo” (1 Tes 5:23).</a:t>
            </a:r>
            <a:endParaRPr lang="es-ES" sz="48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5908431" y="6309271"/>
            <a:ext cx="410391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67190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/ 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rgbClr val="67190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CE9122B2-99D4-E210-BD23-43B8805EFB66}"/>
              </a:ext>
            </a:extLst>
          </p:cNvPr>
          <p:cNvCxnSpPr>
            <a:cxnSpLocks/>
          </p:cNvCxnSpPr>
          <p:nvPr/>
        </p:nvCxnSpPr>
        <p:spPr>
          <a:xfrm>
            <a:off x="4103915" y="2948699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0D4782F9-F60A-BE6F-598F-49AC2F62F5DF}"/>
              </a:ext>
            </a:extLst>
          </p:cNvPr>
          <p:cNvCxnSpPr>
            <a:cxnSpLocks/>
          </p:cNvCxnSpPr>
          <p:nvPr/>
        </p:nvCxnSpPr>
        <p:spPr>
          <a:xfrm>
            <a:off x="4103915" y="5778038"/>
            <a:ext cx="8088085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>
            <a:extLst>
              <a:ext uri="{FF2B5EF4-FFF2-40B4-BE49-F238E27FC236}">
                <a16:creationId xmlns:a16="http://schemas.microsoft.com/office/drawing/2014/main" id="{854FB3B9-F4AA-90E2-AD5D-74EFD3F8E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19" b="99424" l="1220" r="96951">
                        <a14:foregroundMark x1="51829" y1="5374" x2="53354" y2="71017"/>
                        <a14:foregroundMark x1="53354" y1="71017" x2="53354" y2="71017"/>
                        <a14:foregroundMark x1="31098" y1="17274" x2="72866" y2="17658"/>
                        <a14:foregroundMark x1="5488" y1="5374" x2="3659" y2="95393"/>
                        <a14:backgroundMark x1="3659" y1="4223" x2="3639" y2="5360"/>
                        <a14:backgroundMark x1="915" y1="4798" x2="931" y2="5338"/>
                        <a14:backgroundMark x1="1008" y1="95372" x2="915" y2="99616"/>
                        <a14:backgroundMark x1="15854" y1="99040" x2="67378" y2="99616"/>
                        <a14:backgroundMark x1="67378" y1="99616" x2="87500" y2="99232"/>
                        <a14:backgroundMark x1="87500" y1="99232" x2="98171" y2="96353"/>
                        <a14:backgroundMark x1="97256" y1="95585" x2="83841" y2="95777"/>
                        <a14:backgroundMark x1="89634" y1="95202" x2="78963" y2="97121"/>
                        <a14:backgroundMark x1="7317" y1="1152" x2="84756" y2="1344"/>
                        <a14:backgroundMark x1="84756" y1="1344" x2="96037" y2="1152"/>
                        <a14:backgroundMark x1="98476" y1="2303" x2="98476" y2="91939"/>
                        <a14:backgroundMark x1="98476" y1="91939" x2="98171" y2="92131"/>
                        <a14:backgroundMark x1="96341" y1="93666" x2="96037" y2="91171"/>
                        <a14:backgroundMark x1="96037" y1="94626" x2="97866" y2="92514"/>
                        <a14:backgroundMark x1="97256" y1="91555" x2="96951" y2="93858"/>
                        <a14:backgroundMark x1="97256" y1="93282" x2="97256" y2="95777"/>
                        <a14:backgroundMark x1="13415" y1="99616" x2="16159" y2="99232"/>
                        <a14:backgroundMark x1="5183" y1="2111" x2="7317" y2="13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095" y="0"/>
            <a:ext cx="4381501" cy="6959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PRINCIPAL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799" y="2515439"/>
            <a:ext cx="5791199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es-ES" sz="33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“Y el mismo Dios de paz os santifique por completo; y </a:t>
            </a:r>
            <a:r>
              <a:rPr lang="es-ES" sz="33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 vuestro ser, espíritu, alma y cuerpo</a:t>
            </a:r>
            <a:r>
              <a:rPr lang="es-ES" sz="33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sea guardado irreprensible para la venida de nuestro Señor Jesucristo” (1 Tes 5:23).</a:t>
            </a: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35040" y="2228850"/>
            <a:ext cx="5977573" cy="458782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desea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nuestro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bienestar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completo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integral.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ser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humano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fue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creado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imagen y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semejanza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divina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Nuetra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salud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física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 un deber religioso.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ocasión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la 2da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venida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recibirá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3100" dirty="0" err="1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restauración</a:t>
            </a:r>
            <a:r>
              <a:rPr lang="en-US" sz="31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total.</a:t>
            </a:r>
            <a:endParaRPr lang="es-CR" sz="3100" dirty="0">
              <a:solidFill>
                <a:srgbClr val="6719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UN MODELO INTEGRAL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9387E882-1BAC-3562-4812-2C924BF2825F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12: LA COSMOVISIÓN BÍBLICA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SECUNDARIA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8033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426427"/>
            <a:ext cx="5362576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l"/>
            <a:r>
              <a:rPr lang="es-ES" sz="36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“Jesús crecía en sabiduría </a:t>
            </a:r>
            <a:r>
              <a:rPr lang="es-ES" sz="36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[mental] </a:t>
            </a:r>
            <a:r>
              <a:rPr lang="es-ES" sz="36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en estatura </a:t>
            </a:r>
            <a:r>
              <a:rPr lang="es-ES" sz="36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[física]</a:t>
            </a:r>
            <a:r>
              <a:rPr lang="es-ES" sz="36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 en gracia para con Dios </a:t>
            </a:r>
            <a:r>
              <a:rPr lang="es-ES" sz="36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[espiritual] </a:t>
            </a:r>
            <a:r>
              <a:rPr lang="es-ES" sz="36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los hombres </a:t>
            </a:r>
            <a:r>
              <a:rPr lang="es-ES" sz="36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[social]” </a:t>
            </a:r>
            <a:r>
              <a:rPr lang="es-ES" sz="36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(Luc 2: 52).</a:t>
            </a:r>
            <a:endParaRPr lang="en-US" sz="36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8033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0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Jesús como modelo mostró desarrollo mental, físico, espiritual y social.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0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“En los principios era firme como una roca” (DTG52).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0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su ministerio trabajó en enseñar, predicar y sanar.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R" sz="30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obra de la redención es restaurar en el hombre la imagen de su Hacedor.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JESÚS NUESTRO MODELO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3AB60329-A7D0-FF6B-BD65-E0C25BC39BA1}"/>
              </a:ext>
            </a:extLst>
          </p:cNvPr>
          <p:cNvSpPr txBox="1"/>
          <p:nvPr/>
        </p:nvSpPr>
        <p:spPr>
          <a:xfrm>
            <a:off x="-167560" y="6391658"/>
            <a:ext cx="631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12: LA COSMOVISIÓN BÍBLICA</a:t>
            </a:r>
          </a:p>
        </p:txBody>
      </p:sp>
    </p:spTree>
    <p:extLst>
      <p:ext uri="{BB962C8B-B14F-4D97-AF65-F5344CB8AC3E}">
        <p14:creationId xmlns:p14="http://schemas.microsoft.com/office/powerpoint/2010/main" val="2065619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VERDAD TEOLÓGICA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1602515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799" y="2426427"/>
            <a:ext cx="5731099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“Porque ¿quién conoció la mente del Señor? ¿Quién le instruirá? </a:t>
            </a:r>
            <a:r>
              <a:rPr lang="es-ES" sz="3200" b="1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 nosotros tenemos la mente de Cristo</a:t>
            </a:r>
            <a:r>
              <a:rPr lang="es-ES" sz="3200" b="0" i="0" dirty="0">
                <a:solidFill>
                  <a:srgbClr val="82371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(1 Corintios 2:16). </a:t>
            </a:r>
            <a:endParaRPr lang="en-US" sz="32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602515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410018"/>
            <a:ext cx="5916613" cy="4322085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problema del pecado se trabaja transformando el corazón (la mente).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nuevo pacto escribe la Ley en la mente y el corazón.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gracia de Cristo nos da victoria sobre el pecado.</a:t>
            </a:r>
          </a:p>
          <a:p>
            <a:pPr marL="631825" lvl="1" indent="-457200">
              <a:buFont typeface="Arial" panose="020B0604020202020204" pitchFamily="34" charset="0"/>
              <a:buChar char="•"/>
            </a:pPr>
            <a:r>
              <a:rPr lang="es-CR" sz="3200" dirty="0">
                <a:solidFill>
                  <a:srgbClr val="6719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“Cuando estamos unidos con Cristo, tenemos la mente de Cristo” (1MS406)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TENGAMOS LA MENTE DE CRISTO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34BE028F-4E07-378E-EA37-5C8B2670AAF7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12: LA COSMOVISIÓN BÍBLICA</a:t>
            </a:r>
          </a:p>
        </p:txBody>
      </p:sp>
    </p:spTree>
    <p:extLst>
      <p:ext uri="{BB962C8B-B14F-4D97-AF65-F5344CB8AC3E}">
        <p14:creationId xmlns:p14="http://schemas.microsoft.com/office/powerpoint/2010/main" val="302339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7769"/>
            <a:ext cx="12192000" cy="1238250"/>
          </a:xfrm>
        </p:spPr>
        <p:txBody>
          <a:bodyPr>
            <a:normAutofit/>
          </a:bodyPr>
          <a:lstStyle/>
          <a:p>
            <a:r>
              <a:rPr lang="es-CR" sz="6000" spc="200" dirty="0">
                <a:solidFill>
                  <a:srgbClr val="002060"/>
                </a:solidFill>
              </a:rPr>
              <a:t>PRAXIS O APLICACIÓN</a:t>
            </a:r>
            <a:endParaRPr lang="en-US" sz="6000" spc="200" dirty="0">
              <a:solidFill>
                <a:srgbClr val="002060"/>
              </a:solidFill>
            </a:endParaRP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0640" y="1485779"/>
            <a:ext cx="3902075" cy="823912"/>
          </a:xfrm>
        </p:spPr>
        <p:txBody>
          <a:bodyPr>
            <a:normAutofit/>
          </a:bodyPr>
          <a:lstStyle/>
          <a:p>
            <a:r>
              <a:rPr lang="es-CR" sz="3200" dirty="0">
                <a:solidFill>
                  <a:srgbClr val="FF0000"/>
                </a:solidFill>
              </a:rPr>
              <a:t>CITA BÍBLICA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6062" y="2426427"/>
            <a:ext cx="6135744" cy="370017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S" sz="36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“Entonces les imponían las manos, y recibían el Espíritu Santo. ” (Hechos 8:17).</a:t>
            </a:r>
            <a:endParaRPr lang="es-ES" sz="4800" dirty="0">
              <a:solidFill>
                <a:srgbClr val="8237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5999" y="1485779"/>
            <a:ext cx="5183188" cy="823912"/>
          </a:xfrm>
        </p:spPr>
        <p:txBody>
          <a:bodyPr>
            <a:normAutofit/>
          </a:bodyPr>
          <a:lstStyle/>
          <a:p>
            <a:pPr algn="l"/>
            <a:r>
              <a:rPr lang="es-CR" sz="3200" dirty="0">
                <a:solidFill>
                  <a:srgbClr val="FF0000"/>
                </a:solidFill>
              </a:rPr>
              <a:t>IDEAS PRINCIPALES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4840" y="2100503"/>
            <a:ext cx="5916613" cy="4752958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¿Cómo nos guía el Espíritu Santo?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MX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Derrama el amor divino en nuestros corazones.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MX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conduce a una experiencia salvífica verdadera.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MX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guía a toda la verdad.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s-MX" sz="28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da poder para cumplir la misión.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MX" sz="3200" dirty="0">
                <a:solidFill>
                  <a:srgbClr val="8237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hora que recibamos el Espíritu Santo.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" y="757430"/>
            <a:ext cx="121920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rgbClr val="0070C0"/>
                </a:solidFill>
              </a:rPr>
              <a:t>RECIBAMOS EL ESPÍRITU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A928DB3-3F4A-D0AB-B9D4-4A704790103D}"/>
              </a:ext>
            </a:extLst>
          </p:cNvPr>
          <p:cNvCxnSpPr>
            <a:cxnSpLocks/>
          </p:cNvCxnSpPr>
          <p:nvPr/>
        </p:nvCxnSpPr>
        <p:spPr>
          <a:xfrm>
            <a:off x="0" y="1583724"/>
            <a:ext cx="12192000" cy="0"/>
          </a:xfrm>
          <a:prstGeom prst="line">
            <a:avLst/>
          </a:prstGeom>
          <a:ln w="3492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537FB43D-7254-0940-90EE-673357699905}"/>
              </a:ext>
            </a:extLst>
          </p:cNvPr>
          <p:cNvSpPr txBox="1"/>
          <p:nvPr/>
        </p:nvSpPr>
        <p:spPr>
          <a:xfrm>
            <a:off x="206062" y="6391658"/>
            <a:ext cx="5731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dirty="0">
                <a:solidFill>
                  <a:srgbClr val="002060"/>
                </a:solidFill>
              </a:rPr>
              <a:t>LECCIÓN 12: LA COSMOVISIÓN BÍBLICA</a:t>
            </a:r>
          </a:p>
        </p:txBody>
      </p:sp>
    </p:spTree>
    <p:extLst>
      <p:ext uri="{BB962C8B-B14F-4D97-AF65-F5344CB8AC3E}">
        <p14:creationId xmlns:p14="http://schemas.microsoft.com/office/powerpoint/2010/main" val="620465520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10174</TotalTime>
  <Words>438</Words>
  <Application>Microsoft Office PowerPoint</Application>
  <PresentationFormat>Panorámica</PresentationFormat>
  <Paragraphs>46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Montserrat</vt:lpstr>
      <vt:lpstr>1_Tema de Office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Dodanim Castillo Aráuz</cp:lastModifiedBy>
  <cp:revision>29</cp:revision>
  <dcterms:created xsi:type="dcterms:W3CDTF">2022-03-25T21:53:57Z</dcterms:created>
  <dcterms:modified xsi:type="dcterms:W3CDTF">2022-12-13T02:01:52Z</dcterms:modified>
</cp:coreProperties>
</file>