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7"/>
  </p:notesMasterIdLst>
  <p:handoutMasterIdLst>
    <p:handoutMasterId r:id="rId8"/>
  </p:handoutMasterIdLst>
  <p:sldIdLst>
    <p:sldId id="261" r:id="rId2"/>
    <p:sldId id="263" r:id="rId3"/>
    <p:sldId id="266" r:id="rId4"/>
    <p:sldId id="265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371B"/>
    <a:srgbClr val="67190C"/>
    <a:srgbClr val="990000"/>
    <a:srgbClr val="FF113A"/>
    <a:srgbClr val="FF1735"/>
    <a:srgbClr val="0B0103"/>
    <a:srgbClr val="280604"/>
    <a:srgbClr val="8A2A08"/>
    <a:srgbClr val="EEC916"/>
    <a:srgbClr val="FEC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5850"/>
  </p:normalViewPr>
  <p:slideViewPr>
    <p:cSldViewPr snapToGrid="0">
      <p:cViewPr varScale="1">
        <p:scale>
          <a:sx n="106" d="100"/>
          <a:sy n="106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danim Castillo Aráuz" userId="f238d6908e899b82" providerId="LiveId" clId="{98F24EBB-2EE1-419F-B243-C914D93C45D0}"/>
    <pc:docChg chg="modSld">
      <pc:chgData name="Dodanim Castillo Aráuz" userId="f238d6908e899b82" providerId="LiveId" clId="{98F24EBB-2EE1-419F-B243-C914D93C45D0}" dt="2022-11-28T12:14:32.510" v="279"/>
      <pc:docMkLst>
        <pc:docMk/>
      </pc:docMkLst>
      <pc:sldChg chg="modSp mod">
        <pc:chgData name="Dodanim Castillo Aráuz" userId="f238d6908e899b82" providerId="LiveId" clId="{98F24EBB-2EE1-419F-B243-C914D93C45D0}" dt="2022-11-28T12:14:10.684" v="253" actId="122"/>
        <pc:sldMkLst>
          <pc:docMk/>
          <pc:sldMk cId="1125212542" sldId="261"/>
        </pc:sldMkLst>
        <pc:spChg chg="mod">
          <ac:chgData name="Dodanim Castillo Aráuz" userId="f238d6908e899b82" providerId="LiveId" clId="{98F24EBB-2EE1-419F-B243-C914D93C45D0}" dt="2022-11-28T12:13:04.417" v="26" actId="403"/>
          <ac:spMkLst>
            <pc:docMk/>
            <pc:sldMk cId="1125212542" sldId="261"/>
            <ac:spMk id="5" creationId="{FF831FFB-0DF9-4671-A826-4F6EB20B813B}"/>
          </ac:spMkLst>
        </pc:spChg>
        <pc:spChg chg="mod">
          <ac:chgData name="Dodanim Castillo Aráuz" userId="f238d6908e899b82" providerId="LiveId" clId="{98F24EBB-2EE1-419F-B243-C914D93C45D0}" dt="2022-11-28T12:12:49.735" v="1" actId="6549"/>
          <ac:spMkLst>
            <pc:docMk/>
            <pc:sldMk cId="1125212542" sldId="261"/>
            <ac:spMk id="6" creationId="{95621C5D-2A28-4457-A463-EDBB434C79B5}"/>
          </ac:spMkLst>
        </pc:spChg>
        <pc:spChg chg="mod">
          <ac:chgData name="Dodanim Castillo Aráuz" userId="f238d6908e899b82" providerId="LiveId" clId="{98F24EBB-2EE1-419F-B243-C914D93C45D0}" dt="2022-11-28T12:14:10.684" v="253" actId="122"/>
          <ac:spMkLst>
            <pc:docMk/>
            <pc:sldMk cId="1125212542" sldId="261"/>
            <ac:spMk id="7" creationId="{2C987553-735E-4429-B170-793033D810CE}"/>
          </ac:spMkLst>
        </pc:spChg>
      </pc:sldChg>
      <pc:sldChg chg="modSp mod">
        <pc:chgData name="Dodanim Castillo Aráuz" userId="f238d6908e899b82" providerId="LiveId" clId="{98F24EBB-2EE1-419F-B243-C914D93C45D0}" dt="2022-11-28T12:14:22.601" v="276" actId="20577"/>
        <pc:sldMkLst>
          <pc:docMk/>
          <pc:sldMk cId="3009593293" sldId="263"/>
        </pc:sldMkLst>
        <pc:spChg chg="mod">
          <ac:chgData name="Dodanim Castillo Aráuz" userId="f238d6908e899b82" providerId="LiveId" clId="{98F24EBB-2EE1-419F-B243-C914D93C45D0}" dt="2022-11-28T12:14:22.601" v="276" actId="20577"/>
          <ac:spMkLst>
            <pc:docMk/>
            <pc:sldMk cId="3009593293" sldId="263"/>
            <ac:spMk id="6" creationId="{9387E882-1BAC-3562-4812-2C924BF2825F}"/>
          </ac:spMkLst>
        </pc:spChg>
      </pc:sldChg>
      <pc:sldChg chg="modSp mod">
        <pc:chgData name="Dodanim Castillo Aráuz" userId="f238d6908e899b82" providerId="LiveId" clId="{98F24EBB-2EE1-419F-B243-C914D93C45D0}" dt="2022-11-28T12:14:32.510" v="279"/>
        <pc:sldMkLst>
          <pc:docMk/>
          <pc:sldMk cId="620465520" sldId="264"/>
        </pc:sldMkLst>
        <pc:spChg chg="mod">
          <ac:chgData name="Dodanim Castillo Aráuz" userId="f238d6908e899b82" providerId="LiveId" clId="{98F24EBB-2EE1-419F-B243-C914D93C45D0}" dt="2022-11-28T12:14:32.510" v="279"/>
          <ac:spMkLst>
            <pc:docMk/>
            <pc:sldMk cId="620465520" sldId="264"/>
            <ac:spMk id="6" creationId="{537FB43D-7254-0940-90EE-673357699905}"/>
          </ac:spMkLst>
        </pc:spChg>
      </pc:sldChg>
      <pc:sldChg chg="modSp mod">
        <pc:chgData name="Dodanim Castillo Aráuz" userId="f238d6908e899b82" providerId="LiveId" clId="{98F24EBB-2EE1-419F-B243-C914D93C45D0}" dt="2022-11-28T12:14:30.485" v="278"/>
        <pc:sldMkLst>
          <pc:docMk/>
          <pc:sldMk cId="3023395677" sldId="265"/>
        </pc:sldMkLst>
        <pc:spChg chg="mod">
          <ac:chgData name="Dodanim Castillo Aráuz" userId="f238d6908e899b82" providerId="LiveId" clId="{98F24EBB-2EE1-419F-B243-C914D93C45D0}" dt="2022-11-28T12:14:30.485" v="278"/>
          <ac:spMkLst>
            <pc:docMk/>
            <pc:sldMk cId="3023395677" sldId="265"/>
            <ac:spMk id="6" creationId="{34BE028F-4E07-378E-EA37-5C8B2670AAF7}"/>
          </ac:spMkLst>
        </pc:spChg>
      </pc:sldChg>
      <pc:sldChg chg="modSp mod">
        <pc:chgData name="Dodanim Castillo Aráuz" userId="f238d6908e899b82" providerId="LiveId" clId="{98F24EBB-2EE1-419F-B243-C914D93C45D0}" dt="2022-11-28T12:14:26.955" v="277"/>
        <pc:sldMkLst>
          <pc:docMk/>
          <pc:sldMk cId="2065619871" sldId="266"/>
        </pc:sldMkLst>
        <pc:spChg chg="mod">
          <ac:chgData name="Dodanim Castillo Aráuz" userId="f238d6908e899b82" providerId="LiveId" clId="{98F24EBB-2EE1-419F-B243-C914D93C45D0}" dt="2022-11-28T12:14:26.955" v="277"/>
          <ac:spMkLst>
            <pc:docMk/>
            <pc:sldMk cId="2065619871" sldId="266"/>
            <ac:spMk id="7" creationId="{3AB60329-A7D0-FF6B-BD65-E0C25BC39BA1}"/>
          </ac:spMkLst>
        </pc:spChg>
      </pc:sldChg>
    </pc:docChg>
  </pc:docChgLst>
  <pc:docChgLst>
    <pc:chgData name="Dodanim Castillo Aráuz" userId="f238d6908e899b82" providerId="LiveId" clId="{A316E1D5-1820-44C7-AD26-71FC38C1BA4B}"/>
    <pc:docChg chg="custSel modSld">
      <pc:chgData name="Dodanim Castillo Aráuz" userId="f238d6908e899b82" providerId="LiveId" clId="{A316E1D5-1820-44C7-AD26-71FC38C1BA4B}" dt="2022-12-01T16:11:14.895" v="1526" actId="113"/>
      <pc:docMkLst>
        <pc:docMk/>
      </pc:docMkLst>
      <pc:sldChg chg="modSp mod">
        <pc:chgData name="Dodanim Castillo Aráuz" userId="f238d6908e899b82" providerId="LiveId" clId="{A316E1D5-1820-44C7-AD26-71FC38C1BA4B}" dt="2022-12-01T15:41:50.207" v="446" actId="20577"/>
        <pc:sldMkLst>
          <pc:docMk/>
          <pc:sldMk cId="3009593293" sldId="263"/>
        </pc:sldMkLst>
        <pc:spChg chg="mod">
          <ac:chgData name="Dodanim Castillo Aráuz" userId="f238d6908e899b82" providerId="LiveId" clId="{A316E1D5-1820-44C7-AD26-71FC38C1BA4B}" dt="2022-12-01T15:36:38.183" v="48" actId="20577"/>
          <ac:spMkLst>
            <pc:docMk/>
            <pc:sldMk cId="3009593293" sldId="263"/>
            <ac:spMk id="9" creationId="{B82924B6-A38C-4717-AEAF-D6458077CA7D}"/>
          </ac:spMkLst>
        </pc:spChg>
        <pc:spChg chg="mod">
          <ac:chgData name="Dodanim Castillo Aráuz" userId="f238d6908e899b82" providerId="LiveId" clId="{A316E1D5-1820-44C7-AD26-71FC38C1BA4B}" dt="2022-12-01T15:38:29.339" v="58" actId="113"/>
          <ac:spMkLst>
            <pc:docMk/>
            <pc:sldMk cId="3009593293" sldId="263"/>
            <ac:spMk id="20" creationId="{35674300-27D8-2A1F-60DC-7E3845025EB4}"/>
          </ac:spMkLst>
        </pc:spChg>
        <pc:spChg chg="mod">
          <ac:chgData name="Dodanim Castillo Aráuz" userId="f238d6908e899b82" providerId="LiveId" clId="{A316E1D5-1820-44C7-AD26-71FC38C1BA4B}" dt="2022-12-01T15:41:50.207" v="446" actId="20577"/>
          <ac:spMkLst>
            <pc:docMk/>
            <pc:sldMk cId="3009593293" sldId="263"/>
            <ac:spMk id="22" creationId="{49C46636-91CD-6338-86F1-B320BE535F1F}"/>
          </ac:spMkLst>
        </pc:spChg>
      </pc:sldChg>
      <pc:sldChg chg="modSp mod">
        <pc:chgData name="Dodanim Castillo Aráuz" userId="f238d6908e899b82" providerId="LiveId" clId="{A316E1D5-1820-44C7-AD26-71FC38C1BA4B}" dt="2022-12-01T16:11:14.895" v="1526" actId="113"/>
        <pc:sldMkLst>
          <pc:docMk/>
          <pc:sldMk cId="620465520" sldId="264"/>
        </pc:sldMkLst>
        <pc:spChg chg="mod">
          <ac:chgData name="Dodanim Castillo Aráuz" userId="f238d6908e899b82" providerId="LiveId" clId="{A316E1D5-1820-44C7-AD26-71FC38C1BA4B}" dt="2022-12-01T16:03:32.028" v="1240" actId="20577"/>
          <ac:spMkLst>
            <pc:docMk/>
            <pc:sldMk cId="620465520" sldId="264"/>
            <ac:spMk id="9" creationId="{B82924B6-A38C-4717-AEAF-D6458077CA7D}"/>
          </ac:spMkLst>
        </pc:spChg>
        <pc:spChg chg="mod">
          <ac:chgData name="Dodanim Castillo Aráuz" userId="f238d6908e899b82" providerId="LiveId" clId="{A316E1D5-1820-44C7-AD26-71FC38C1BA4B}" dt="2022-12-01T16:11:14.895" v="1526" actId="113"/>
          <ac:spMkLst>
            <pc:docMk/>
            <pc:sldMk cId="620465520" sldId="264"/>
            <ac:spMk id="20" creationId="{35674300-27D8-2A1F-60DC-7E3845025EB4}"/>
          </ac:spMkLst>
        </pc:spChg>
        <pc:spChg chg="mod">
          <ac:chgData name="Dodanim Castillo Aráuz" userId="f238d6908e899b82" providerId="LiveId" clId="{A316E1D5-1820-44C7-AD26-71FC38C1BA4B}" dt="2022-12-01T16:05:32.969" v="1499" actId="20577"/>
          <ac:spMkLst>
            <pc:docMk/>
            <pc:sldMk cId="620465520" sldId="264"/>
            <ac:spMk id="22" creationId="{49C46636-91CD-6338-86F1-B320BE535F1F}"/>
          </ac:spMkLst>
        </pc:spChg>
      </pc:sldChg>
      <pc:sldChg chg="modSp mod">
        <pc:chgData name="Dodanim Castillo Aráuz" userId="f238d6908e899b82" providerId="LiveId" clId="{A316E1D5-1820-44C7-AD26-71FC38C1BA4B}" dt="2022-12-01T15:51:33.268" v="1220" actId="27636"/>
        <pc:sldMkLst>
          <pc:docMk/>
          <pc:sldMk cId="3023395677" sldId="265"/>
        </pc:sldMkLst>
        <pc:spChg chg="mod">
          <ac:chgData name="Dodanim Castillo Aráuz" userId="f238d6908e899b82" providerId="LiveId" clId="{A316E1D5-1820-44C7-AD26-71FC38C1BA4B}" dt="2022-12-01T15:47:18.767" v="765" actId="20577"/>
          <ac:spMkLst>
            <pc:docMk/>
            <pc:sldMk cId="3023395677" sldId="265"/>
            <ac:spMk id="9" creationId="{B82924B6-A38C-4717-AEAF-D6458077CA7D}"/>
          </ac:spMkLst>
        </pc:spChg>
        <pc:spChg chg="mod">
          <ac:chgData name="Dodanim Castillo Aráuz" userId="f238d6908e899b82" providerId="LiveId" clId="{A316E1D5-1820-44C7-AD26-71FC38C1BA4B}" dt="2022-12-01T15:48:54.907" v="792" actId="113"/>
          <ac:spMkLst>
            <pc:docMk/>
            <pc:sldMk cId="3023395677" sldId="265"/>
            <ac:spMk id="20" creationId="{35674300-27D8-2A1F-60DC-7E3845025EB4}"/>
          </ac:spMkLst>
        </pc:spChg>
        <pc:spChg chg="mod">
          <ac:chgData name="Dodanim Castillo Aráuz" userId="f238d6908e899b82" providerId="LiveId" clId="{A316E1D5-1820-44C7-AD26-71FC38C1BA4B}" dt="2022-12-01T15:51:33.268" v="1220" actId="27636"/>
          <ac:spMkLst>
            <pc:docMk/>
            <pc:sldMk cId="3023395677" sldId="265"/>
            <ac:spMk id="22" creationId="{49C46636-91CD-6338-86F1-B320BE535F1F}"/>
          </ac:spMkLst>
        </pc:spChg>
      </pc:sldChg>
      <pc:sldChg chg="modSp mod">
        <pc:chgData name="Dodanim Castillo Aráuz" userId="f238d6908e899b82" providerId="LiveId" clId="{A316E1D5-1820-44C7-AD26-71FC38C1BA4B}" dt="2022-12-01T15:46:55.327" v="739" actId="20577"/>
        <pc:sldMkLst>
          <pc:docMk/>
          <pc:sldMk cId="2065619871" sldId="266"/>
        </pc:sldMkLst>
        <pc:spChg chg="mod">
          <ac:chgData name="Dodanim Castillo Aráuz" userId="f238d6908e899b82" providerId="LiveId" clId="{A316E1D5-1820-44C7-AD26-71FC38C1BA4B}" dt="2022-12-01T15:41:06.831" v="360" actId="20577"/>
          <ac:spMkLst>
            <pc:docMk/>
            <pc:sldMk cId="2065619871" sldId="266"/>
            <ac:spMk id="9" creationId="{B82924B6-A38C-4717-AEAF-D6458077CA7D}"/>
          </ac:spMkLst>
        </pc:spChg>
        <pc:spChg chg="mod">
          <ac:chgData name="Dodanim Castillo Aráuz" userId="f238d6908e899b82" providerId="LiveId" clId="{A316E1D5-1820-44C7-AD26-71FC38C1BA4B}" dt="2022-12-01T15:44:04.807" v="460" actId="113"/>
          <ac:spMkLst>
            <pc:docMk/>
            <pc:sldMk cId="2065619871" sldId="266"/>
            <ac:spMk id="20" creationId="{35674300-27D8-2A1F-60DC-7E3845025EB4}"/>
          </ac:spMkLst>
        </pc:spChg>
        <pc:spChg chg="mod">
          <ac:chgData name="Dodanim Castillo Aráuz" userId="f238d6908e899b82" providerId="LiveId" clId="{A316E1D5-1820-44C7-AD26-71FC38C1BA4B}" dt="2022-12-01T15:46:55.327" v="739" actId="20577"/>
          <ac:spMkLst>
            <pc:docMk/>
            <pc:sldMk cId="2065619871" sldId="266"/>
            <ac:spMk id="22" creationId="{49C46636-91CD-6338-86F1-B320BE535F1F}"/>
          </ac:spMkLst>
        </pc:spChg>
      </pc:sldChg>
    </pc:docChg>
  </pc:docChgLst>
  <pc:docChgLst>
    <pc:chgData name="Franz Rios" userId="11360a9a-973a-4a53-9e4f-6930a6f815bd" providerId="ADAL" clId="{AB574268-3513-4C3F-9517-605C3F87E45A}"/>
    <pc:docChg chg="undo redo custSel modSld">
      <pc:chgData name="Franz Rios" userId="11360a9a-973a-4a53-9e4f-6930a6f815bd" providerId="ADAL" clId="{AB574268-3513-4C3F-9517-605C3F87E45A}" dt="2022-11-19T20:54:26.723" v="1714" actId="20577"/>
      <pc:docMkLst>
        <pc:docMk/>
      </pc:docMkLst>
      <pc:sldChg chg="modSp mod">
        <pc:chgData name="Franz Rios" userId="11360a9a-973a-4a53-9e4f-6930a6f815bd" providerId="ADAL" clId="{AB574268-3513-4C3F-9517-605C3F87E45A}" dt="2022-11-12T04:40:22.807" v="73" actId="20577"/>
        <pc:sldMkLst>
          <pc:docMk/>
          <pc:sldMk cId="1125212542" sldId="261"/>
        </pc:sldMkLst>
        <pc:spChg chg="mod">
          <ac:chgData name="Franz Rios" userId="11360a9a-973a-4a53-9e4f-6930a6f815bd" providerId="ADAL" clId="{AB574268-3513-4C3F-9517-605C3F87E45A}" dt="2022-11-12T04:37:58.129" v="24" actId="20577"/>
          <ac:spMkLst>
            <pc:docMk/>
            <pc:sldMk cId="1125212542" sldId="261"/>
            <ac:spMk id="5" creationId="{FF831FFB-0DF9-4671-A826-4F6EB20B813B}"/>
          </ac:spMkLst>
        </pc:spChg>
        <pc:spChg chg="mod">
          <ac:chgData name="Franz Rios" userId="11360a9a-973a-4a53-9e4f-6930a6f815bd" providerId="ADAL" clId="{AB574268-3513-4C3F-9517-605C3F87E45A}" dt="2022-11-12T04:38:04.744" v="26" actId="20577"/>
          <ac:spMkLst>
            <pc:docMk/>
            <pc:sldMk cId="1125212542" sldId="261"/>
            <ac:spMk id="6" creationId="{95621C5D-2A28-4457-A463-EDBB434C79B5}"/>
          </ac:spMkLst>
        </pc:spChg>
        <pc:spChg chg="mod">
          <ac:chgData name="Franz Rios" userId="11360a9a-973a-4a53-9e4f-6930a6f815bd" providerId="ADAL" clId="{AB574268-3513-4C3F-9517-605C3F87E45A}" dt="2022-11-12T04:40:22.807" v="73" actId="20577"/>
          <ac:spMkLst>
            <pc:docMk/>
            <pc:sldMk cId="1125212542" sldId="261"/>
            <ac:spMk id="7" creationId="{2C987553-735E-4429-B170-793033D810CE}"/>
          </ac:spMkLst>
        </pc:spChg>
      </pc:sldChg>
      <pc:sldChg chg="modSp mod">
        <pc:chgData name="Franz Rios" userId="11360a9a-973a-4a53-9e4f-6930a6f815bd" providerId="ADAL" clId="{AB574268-3513-4C3F-9517-605C3F87E45A}" dt="2022-11-19T20:39:05.430" v="1169" actId="20577"/>
        <pc:sldMkLst>
          <pc:docMk/>
          <pc:sldMk cId="3009593293" sldId="263"/>
        </pc:sldMkLst>
        <pc:spChg chg="mod">
          <ac:chgData name="Franz Rios" userId="11360a9a-973a-4a53-9e4f-6930a6f815bd" providerId="ADAL" clId="{AB574268-3513-4C3F-9517-605C3F87E45A}" dt="2022-11-12T04:38:23.855" v="56" actId="20577"/>
          <ac:spMkLst>
            <pc:docMk/>
            <pc:sldMk cId="3009593293" sldId="263"/>
            <ac:spMk id="6" creationId="{9387E882-1BAC-3562-4812-2C924BF2825F}"/>
          </ac:spMkLst>
        </pc:spChg>
        <pc:spChg chg="mod">
          <ac:chgData name="Franz Rios" userId="11360a9a-973a-4a53-9e4f-6930a6f815bd" providerId="ADAL" clId="{AB574268-3513-4C3F-9517-605C3F87E45A}" dt="2022-11-12T04:45:05.331" v="105" actId="20577"/>
          <ac:spMkLst>
            <pc:docMk/>
            <pc:sldMk cId="3009593293" sldId="263"/>
            <ac:spMk id="9" creationId="{B82924B6-A38C-4717-AEAF-D6458077CA7D}"/>
          </ac:spMkLst>
        </pc:spChg>
        <pc:spChg chg="mod">
          <ac:chgData name="Franz Rios" userId="11360a9a-973a-4a53-9e4f-6930a6f815bd" providerId="ADAL" clId="{AB574268-3513-4C3F-9517-605C3F87E45A}" dt="2022-11-12T04:46:22.755" v="121" actId="113"/>
          <ac:spMkLst>
            <pc:docMk/>
            <pc:sldMk cId="3009593293" sldId="263"/>
            <ac:spMk id="20" creationId="{35674300-27D8-2A1F-60DC-7E3845025EB4}"/>
          </ac:spMkLst>
        </pc:spChg>
        <pc:spChg chg="mod">
          <ac:chgData name="Franz Rios" userId="11360a9a-973a-4a53-9e4f-6930a6f815bd" providerId="ADAL" clId="{AB574268-3513-4C3F-9517-605C3F87E45A}" dt="2022-11-19T20:39:05.430" v="1169" actId="20577"/>
          <ac:spMkLst>
            <pc:docMk/>
            <pc:sldMk cId="3009593293" sldId="263"/>
            <ac:spMk id="22" creationId="{49C46636-91CD-6338-86F1-B320BE535F1F}"/>
          </ac:spMkLst>
        </pc:spChg>
      </pc:sldChg>
      <pc:sldChg chg="addSp delSp modSp mod">
        <pc:chgData name="Franz Rios" userId="11360a9a-973a-4a53-9e4f-6930a6f815bd" providerId="ADAL" clId="{AB574268-3513-4C3F-9517-605C3F87E45A}" dt="2022-11-19T20:54:26.723" v="1714" actId="20577"/>
        <pc:sldMkLst>
          <pc:docMk/>
          <pc:sldMk cId="620465520" sldId="264"/>
        </pc:sldMkLst>
        <pc:spChg chg="add del mod">
          <ac:chgData name="Franz Rios" userId="11360a9a-973a-4a53-9e4f-6930a6f815bd" providerId="ADAL" clId="{AB574268-3513-4C3F-9517-605C3F87E45A}" dt="2022-11-19T20:49:39.934" v="1704" actId="478"/>
          <ac:spMkLst>
            <pc:docMk/>
            <pc:sldMk cId="620465520" sldId="264"/>
            <ac:spMk id="4" creationId="{779B49C8-20DD-A012-15B9-3D1F11CFEA84}"/>
          </ac:spMkLst>
        </pc:spChg>
        <pc:spChg chg="mod">
          <ac:chgData name="Franz Rios" userId="11360a9a-973a-4a53-9e4f-6930a6f815bd" providerId="ADAL" clId="{AB574268-3513-4C3F-9517-605C3F87E45A}" dt="2022-11-12T04:38:57.062" v="59"/>
          <ac:spMkLst>
            <pc:docMk/>
            <pc:sldMk cId="620465520" sldId="264"/>
            <ac:spMk id="6" creationId="{537FB43D-7254-0940-90EE-673357699905}"/>
          </ac:spMkLst>
        </pc:spChg>
        <pc:spChg chg="mod">
          <ac:chgData name="Franz Rios" userId="11360a9a-973a-4a53-9e4f-6930a6f815bd" providerId="ADAL" clId="{AB574268-3513-4C3F-9517-605C3F87E45A}" dt="2022-11-12T04:53:33.105" v="230" actId="20577"/>
          <ac:spMkLst>
            <pc:docMk/>
            <pc:sldMk cId="620465520" sldId="264"/>
            <ac:spMk id="9" creationId="{B82924B6-A38C-4717-AEAF-D6458077CA7D}"/>
          </ac:spMkLst>
        </pc:spChg>
        <pc:spChg chg="mod">
          <ac:chgData name="Franz Rios" userId="11360a9a-973a-4a53-9e4f-6930a6f815bd" providerId="ADAL" clId="{AB574268-3513-4C3F-9517-605C3F87E45A}" dt="2022-11-12T04:52:51.129" v="198" actId="113"/>
          <ac:spMkLst>
            <pc:docMk/>
            <pc:sldMk cId="620465520" sldId="264"/>
            <ac:spMk id="20" creationId="{35674300-27D8-2A1F-60DC-7E3845025EB4}"/>
          </ac:spMkLst>
        </pc:spChg>
        <pc:spChg chg="add del mod">
          <ac:chgData name="Franz Rios" userId="11360a9a-973a-4a53-9e4f-6930a6f815bd" providerId="ADAL" clId="{AB574268-3513-4C3F-9517-605C3F87E45A}" dt="2022-11-19T20:54:26.723" v="1714" actId="20577"/>
          <ac:spMkLst>
            <pc:docMk/>
            <pc:sldMk cId="620465520" sldId="264"/>
            <ac:spMk id="22" creationId="{49C46636-91CD-6338-86F1-B320BE535F1F}"/>
          </ac:spMkLst>
        </pc:spChg>
      </pc:sldChg>
      <pc:sldChg chg="modSp mod">
        <pc:chgData name="Franz Rios" userId="11360a9a-973a-4a53-9e4f-6930a6f815bd" providerId="ADAL" clId="{AB574268-3513-4C3F-9517-605C3F87E45A}" dt="2022-11-19T20:46:00.246" v="1528" actId="20577"/>
        <pc:sldMkLst>
          <pc:docMk/>
          <pc:sldMk cId="3023395677" sldId="265"/>
        </pc:sldMkLst>
        <pc:spChg chg="mod">
          <ac:chgData name="Franz Rios" userId="11360a9a-973a-4a53-9e4f-6930a6f815bd" providerId="ADAL" clId="{AB574268-3513-4C3F-9517-605C3F87E45A}" dt="2022-11-12T04:38:49.750" v="58"/>
          <ac:spMkLst>
            <pc:docMk/>
            <pc:sldMk cId="3023395677" sldId="265"/>
            <ac:spMk id="6" creationId="{34BE028F-4E07-378E-EA37-5C8B2670AAF7}"/>
          </ac:spMkLst>
        </pc:spChg>
        <pc:spChg chg="mod">
          <ac:chgData name="Franz Rios" userId="11360a9a-973a-4a53-9e4f-6930a6f815bd" providerId="ADAL" clId="{AB574268-3513-4C3F-9517-605C3F87E45A}" dt="2022-11-12T04:50:47.844" v="181" actId="20577"/>
          <ac:spMkLst>
            <pc:docMk/>
            <pc:sldMk cId="3023395677" sldId="265"/>
            <ac:spMk id="9" creationId="{B82924B6-A38C-4717-AEAF-D6458077CA7D}"/>
          </ac:spMkLst>
        </pc:spChg>
        <pc:spChg chg="mod">
          <ac:chgData name="Franz Rios" userId="11360a9a-973a-4a53-9e4f-6930a6f815bd" providerId="ADAL" clId="{AB574268-3513-4C3F-9517-605C3F87E45A}" dt="2022-11-19T20:43:46.610" v="1400" actId="20577"/>
          <ac:spMkLst>
            <pc:docMk/>
            <pc:sldMk cId="3023395677" sldId="265"/>
            <ac:spMk id="20" creationId="{35674300-27D8-2A1F-60DC-7E3845025EB4}"/>
          </ac:spMkLst>
        </pc:spChg>
        <pc:spChg chg="mod">
          <ac:chgData name="Franz Rios" userId="11360a9a-973a-4a53-9e4f-6930a6f815bd" providerId="ADAL" clId="{AB574268-3513-4C3F-9517-605C3F87E45A}" dt="2022-11-19T20:46:00.246" v="1528" actId="20577"/>
          <ac:spMkLst>
            <pc:docMk/>
            <pc:sldMk cId="3023395677" sldId="265"/>
            <ac:spMk id="22" creationId="{49C46636-91CD-6338-86F1-B320BE535F1F}"/>
          </ac:spMkLst>
        </pc:spChg>
      </pc:sldChg>
      <pc:sldChg chg="addSp delSp modSp mod">
        <pc:chgData name="Franz Rios" userId="11360a9a-973a-4a53-9e4f-6930a6f815bd" providerId="ADAL" clId="{AB574268-3513-4C3F-9517-605C3F87E45A}" dt="2022-11-19T20:46:55.999" v="1566" actId="6549"/>
        <pc:sldMkLst>
          <pc:docMk/>
          <pc:sldMk cId="2065619871" sldId="266"/>
        </pc:sldMkLst>
        <pc:spChg chg="mod">
          <ac:chgData name="Franz Rios" userId="11360a9a-973a-4a53-9e4f-6930a6f815bd" providerId="ADAL" clId="{AB574268-3513-4C3F-9517-605C3F87E45A}" dt="2022-11-13T21:32:43.577" v="753" actId="1076"/>
          <ac:spMkLst>
            <pc:docMk/>
            <pc:sldMk cId="2065619871" sldId="266"/>
            <ac:spMk id="2" creationId="{784115C9-C9A7-4C10-82C5-FF4E73AF7E4F}"/>
          </ac:spMkLst>
        </pc:spChg>
        <pc:spChg chg="add del mod">
          <ac:chgData name="Franz Rios" userId="11360a9a-973a-4a53-9e4f-6930a6f815bd" providerId="ADAL" clId="{AB574268-3513-4C3F-9517-605C3F87E45A}" dt="2022-11-13T13:55:52.686" v="749"/>
          <ac:spMkLst>
            <pc:docMk/>
            <pc:sldMk cId="2065619871" sldId="266"/>
            <ac:spMk id="3" creationId="{EB8EBC1E-DA3C-7662-D276-ED85BD81FA83}"/>
          </ac:spMkLst>
        </pc:spChg>
        <pc:spChg chg="add del mod">
          <ac:chgData name="Franz Rios" userId="11360a9a-973a-4a53-9e4f-6930a6f815bd" providerId="ADAL" clId="{AB574268-3513-4C3F-9517-605C3F87E45A}" dt="2022-11-13T13:55:52.686" v="749"/>
          <ac:spMkLst>
            <pc:docMk/>
            <pc:sldMk cId="2065619871" sldId="266"/>
            <ac:spMk id="4" creationId="{7A9910F2-ABD9-F3B1-0A80-31D8F242B04F}"/>
          </ac:spMkLst>
        </pc:spChg>
        <pc:spChg chg="add del mod">
          <ac:chgData name="Franz Rios" userId="11360a9a-973a-4a53-9e4f-6930a6f815bd" providerId="ADAL" clId="{AB574268-3513-4C3F-9517-605C3F87E45A}" dt="2022-11-13T13:55:52.686" v="749"/>
          <ac:spMkLst>
            <pc:docMk/>
            <pc:sldMk cId="2065619871" sldId="266"/>
            <ac:spMk id="6" creationId="{3268868A-EACF-6019-039D-EF8C597DCCA5}"/>
          </ac:spMkLst>
        </pc:spChg>
        <pc:spChg chg="mod">
          <ac:chgData name="Franz Rios" userId="11360a9a-973a-4a53-9e4f-6930a6f815bd" providerId="ADAL" clId="{AB574268-3513-4C3F-9517-605C3F87E45A}" dt="2022-11-12T04:38:40.119" v="57"/>
          <ac:spMkLst>
            <pc:docMk/>
            <pc:sldMk cId="2065619871" sldId="266"/>
            <ac:spMk id="7" creationId="{3AB60329-A7D0-FF6B-BD65-E0C25BC39BA1}"/>
          </ac:spMkLst>
        </pc:spChg>
        <pc:spChg chg="add del mod">
          <ac:chgData name="Franz Rios" userId="11360a9a-973a-4a53-9e4f-6930a6f815bd" providerId="ADAL" clId="{AB574268-3513-4C3F-9517-605C3F87E45A}" dt="2022-11-13T13:55:52.686" v="749"/>
          <ac:spMkLst>
            <pc:docMk/>
            <pc:sldMk cId="2065619871" sldId="266"/>
            <ac:spMk id="8" creationId="{5D54A870-0341-8157-7A1E-277D25A0603E}"/>
          </ac:spMkLst>
        </pc:spChg>
        <pc:spChg chg="add del mod">
          <ac:chgData name="Franz Rios" userId="11360a9a-973a-4a53-9e4f-6930a6f815bd" providerId="ADAL" clId="{AB574268-3513-4C3F-9517-605C3F87E45A}" dt="2022-11-13T13:55:52.686" v="749"/>
          <ac:spMkLst>
            <pc:docMk/>
            <pc:sldMk cId="2065619871" sldId="266"/>
            <ac:spMk id="10" creationId="{DEBD7F23-903A-44E4-8734-EC7399E0429A}"/>
          </ac:spMkLst>
        </pc:spChg>
        <pc:spChg chg="add del mod">
          <ac:chgData name="Franz Rios" userId="11360a9a-973a-4a53-9e4f-6930a6f815bd" providerId="ADAL" clId="{AB574268-3513-4C3F-9517-605C3F87E45A}" dt="2022-11-13T13:55:52.686" v="749"/>
          <ac:spMkLst>
            <pc:docMk/>
            <pc:sldMk cId="2065619871" sldId="266"/>
            <ac:spMk id="11" creationId="{63B130FE-7A87-0C11-652D-E3FF9F867F2F}"/>
          </ac:spMkLst>
        </pc:spChg>
        <pc:spChg chg="add del mod">
          <ac:chgData name="Franz Rios" userId="11360a9a-973a-4a53-9e4f-6930a6f815bd" providerId="ADAL" clId="{AB574268-3513-4C3F-9517-605C3F87E45A}" dt="2022-11-13T13:55:52.686" v="749"/>
          <ac:spMkLst>
            <pc:docMk/>
            <pc:sldMk cId="2065619871" sldId="266"/>
            <ac:spMk id="12" creationId="{04F5761A-24DF-B7FB-73E3-E6B2B83F755D}"/>
          </ac:spMkLst>
        </pc:spChg>
        <pc:spChg chg="mod">
          <ac:chgData name="Franz Rios" userId="11360a9a-973a-4a53-9e4f-6930a6f815bd" providerId="ADAL" clId="{AB574268-3513-4C3F-9517-605C3F87E45A}" dt="2022-11-13T13:55:52.686" v="749"/>
          <ac:spMkLst>
            <pc:docMk/>
            <pc:sldMk cId="2065619871" sldId="266"/>
            <ac:spMk id="19" creationId="{67F33DE8-5AE4-D7E4-9436-60FF696E0A25}"/>
          </ac:spMkLst>
        </pc:spChg>
        <pc:spChg chg="mod">
          <ac:chgData name="Franz Rios" userId="11360a9a-973a-4a53-9e4f-6930a6f815bd" providerId="ADAL" clId="{AB574268-3513-4C3F-9517-605C3F87E45A}" dt="2022-11-13T13:55:52.686" v="749"/>
          <ac:spMkLst>
            <pc:docMk/>
            <pc:sldMk cId="2065619871" sldId="266"/>
            <ac:spMk id="20" creationId="{35674300-27D8-2A1F-60DC-7E3845025EB4}"/>
          </ac:spMkLst>
        </pc:spChg>
        <pc:spChg chg="mod">
          <ac:chgData name="Franz Rios" userId="11360a9a-973a-4a53-9e4f-6930a6f815bd" providerId="ADAL" clId="{AB574268-3513-4C3F-9517-605C3F87E45A}" dt="2022-11-13T13:55:52.686" v="749"/>
          <ac:spMkLst>
            <pc:docMk/>
            <pc:sldMk cId="2065619871" sldId="266"/>
            <ac:spMk id="21" creationId="{FDC299E8-15B3-A40E-1A4F-290E5336C05E}"/>
          </ac:spMkLst>
        </pc:spChg>
        <pc:spChg chg="mod">
          <ac:chgData name="Franz Rios" userId="11360a9a-973a-4a53-9e4f-6930a6f815bd" providerId="ADAL" clId="{AB574268-3513-4C3F-9517-605C3F87E45A}" dt="2022-11-19T20:46:55.999" v="1566" actId="6549"/>
          <ac:spMkLst>
            <pc:docMk/>
            <pc:sldMk cId="2065619871" sldId="266"/>
            <ac:spMk id="22" creationId="{49C46636-91CD-6338-86F1-B320BE535F1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AEE2BFA-A9BE-5BD1-3455-ABD1BEAA8B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6CB0C2-EB1F-D651-2492-19ACE62BD5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E1BFB-AD25-4C1A-8CB9-0AB242035CF0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1EC92D-91B4-8830-F6C9-9EA0AB2D5D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448289-03F0-9256-4E06-AA145865A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31382-BA3C-43DF-B9A0-E2D81426AD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99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C8766-A09D-4518-83D1-76FCE9700107}" type="datetimeFigureOut">
              <a:rPr lang="es-CR" smtClean="0"/>
              <a:t>1/12/2022</a:t>
            </a:fld>
            <a:endParaRPr lang="es-C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9C155-EE5B-4082-A828-C15153764BC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02310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A1C73F-EEC5-4462-B98E-96CC7843A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9CCCD8-9791-46EE-8B41-5CA6C9926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x-none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A649CA-F850-4625-9BDF-CC68B153B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CAC755-E21A-4B1D-B82A-421FBA321982}" type="datetime1">
              <a:rPr lang="es-ES" smtClean="0"/>
              <a:t>01/12/2022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BBEF7C-3806-4B0F-A237-AF3708150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FA23D6-9096-427B-97B0-50D04942C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40314-BF2E-4567-B79E-EB410D9AD5A9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2254258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6DA5FDE-06C3-47B6-A65E-F52DF90E0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3E6F99-3211-4DA9-81FE-7BDBA8F9C5ED}" type="datetime1">
              <a:rPr lang="es-ES" smtClean="0"/>
              <a:t>01/12/2022</a:t>
            </a:fld>
            <a:endParaRPr lang="es-E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EC981CC-6303-4FAB-AB46-56AC0BB82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BB0B3C8-E02C-4CA2-860F-8C2D35F2D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A93B7-2111-4E56-AB75-209A2E3027A7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3389834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DFD3CF-1DE8-4B77-A33A-CCB938ACF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2412" y="134937"/>
            <a:ext cx="10515600" cy="823913"/>
          </a:xfrm>
        </p:spPr>
        <p:txBody>
          <a:bodyPr/>
          <a:lstStyle>
            <a:lvl1pPr algn="ctr">
              <a:defRPr>
                <a:solidFill>
                  <a:schemeClr val="accent4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03B593-9D9A-41E3-9C54-2098C4286D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52724" y="2024063"/>
            <a:ext cx="3902075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4B24A55-B9A9-4B2D-8107-97A19BD26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3038475"/>
            <a:ext cx="3852862" cy="36845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9C91D72-088D-4FB5-8C14-2A9FCBED542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829425" y="2024063"/>
            <a:ext cx="5183188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D53592-DB91-4162-85FA-251B9CD6A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30384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400A6C50-24A6-4A1A-B3BD-881F6934C3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522" y="5054189"/>
            <a:ext cx="2532063" cy="1103313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rgbClr val="FFC000"/>
                </a:solidFill>
              </a:defRPr>
            </a:lvl2pPr>
            <a:lvl3pPr marL="914400" indent="0" algn="ctr">
              <a:buNone/>
              <a:defRPr>
                <a:solidFill>
                  <a:srgbClr val="FFC000"/>
                </a:solidFill>
              </a:defRPr>
            </a:lvl3pPr>
            <a:lvl4pPr marL="1371600" indent="0" algn="ctr">
              <a:buNone/>
              <a:defRPr>
                <a:solidFill>
                  <a:srgbClr val="FFC000"/>
                </a:solidFill>
              </a:defRPr>
            </a:lvl4pPr>
            <a:lvl5pPr marL="1828800" indent="0" algn="ctr">
              <a:buNone/>
              <a:defRPr>
                <a:solidFill>
                  <a:srgbClr val="FFC000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AD291DFA-A78F-6386-C96F-4BA7B44208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52725" y="1135063"/>
            <a:ext cx="9259888" cy="5683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289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C9F9FB8-5C83-4B04-964E-A99893BE5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365125"/>
            <a:ext cx="118813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E541E08-69C0-440E-88B7-2A1913013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368" y="1825625"/>
            <a:ext cx="1144927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x-non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EB9ADF-1293-4C04-8EE2-64081CFE1D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00A0893-E2F8-477D-AB51-8A5A8B620234}" type="datetime1">
              <a:rPr lang="es-ES" smtClean="0"/>
              <a:t>01/12/2022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9D2E89-926E-4ACE-A8D7-07F7D99CE7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B868F9-B071-4599-BC4D-A2EBDB5C1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74AD4-1394-499A-ACD2-AB71EAA2F507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291169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C000"/>
          </a:solidFill>
          <a:latin typeface="Montserrat" panose="02000505000000020004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id="{FF831FFB-0DF9-4671-A826-4F6EB20B813B}"/>
              </a:ext>
            </a:extLst>
          </p:cNvPr>
          <p:cNvSpPr txBox="1"/>
          <p:nvPr/>
        </p:nvSpPr>
        <p:spPr>
          <a:xfrm>
            <a:off x="4103913" y="1293525"/>
            <a:ext cx="8088085" cy="14927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EL PROCESO </a:t>
            </a: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3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DEL JUICIO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95621C5D-2A28-4457-A463-EDBB434C79B5}"/>
              </a:ext>
            </a:extLst>
          </p:cNvPr>
          <p:cNvSpPr txBox="1"/>
          <p:nvPr/>
        </p:nvSpPr>
        <p:spPr>
          <a:xfrm>
            <a:off x="4103914" y="323423"/>
            <a:ext cx="7712945" cy="8777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2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LECCIÓN 13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987553-735E-4429-B170-793033D810CE}"/>
              </a:ext>
            </a:extLst>
          </p:cNvPr>
          <p:cNvSpPr txBox="1"/>
          <p:nvPr/>
        </p:nvSpPr>
        <p:spPr>
          <a:xfrm>
            <a:off x="4770210" y="3035812"/>
            <a:ext cx="6959674" cy="27699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s-ES" sz="30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“Porque es necesario que todos nosotros comparezcamos ante el tribunal de Cristo, para que cada uno reciba según lo que haya hecho mientras estaba en el cuerpo, sea bueno o sea malo” (2 Corintios 5:10).</a:t>
            </a: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FB3B1138-B621-4ADA-BBDF-57ACD1E70DE5}"/>
              </a:ext>
            </a:extLst>
          </p:cNvPr>
          <p:cNvSpPr txBox="1"/>
          <p:nvPr/>
        </p:nvSpPr>
        <p:spPr>
          <a:xfrm>
            <a:off x="5908431" y="6309271"/>
            <a:ext cx="4103913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Bosquejo preparado por:</a:t>
            </a:r>
            <a:b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Dr. Franz Ríos Flores / Ing. Dodanim Castillo Aráuz</a:t>
            </a:r>
            <a:endParaRPr kumimoji="0" lang="en-US" sz="1400" b="0" i="0" u="none" strike="noStrike" kern="1200" cap="none" spc="673" normalizeH="0" baseline="0" noProof="0" dirty="0">
              <a:ln>
                <a:noFill/>
              </a:ln>
              <a:solidFill>
                <a:srgbClr val="67190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CE9122B2-99D4-E210-BD23-43B8805EFB66}"/>
              </a:ext>
            </a:extLst>
          </p:cNvPr>
          <p:cNvCxnSpPr>
            <a:cxnSpLocks/>
          </p:cNvCxnSpPr>
          <p:nvPr/>
        </p:nvCxnSpPr>
        <p:spPr>
          <a:xfrm>
            <a:off x="4103915" y="2948699"/>
            <a:ext cx="8088085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0D4782F9-F60A-BE6F-598F-49AC2F62F5DF}"/>
              </a:ext>
            </a:extLst>
          </p:cNvPr>
          <p:cNvCxnSpPr>
            <a:cxnSpLocks/>
          </p:cNvCxnSpPr>
          <p:nvPr/>
        </p:nvCxnSpPr>
        <p:spPr>
          <a:xfrm>
            <a:off x="4103915" y="5778038"/>
            <a:ext cx="8088085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>
            <a:extLst>
              <a:ext uri="{FF2B5EF4-FFF2-40B4-BE49-F238E27FC236}">
                <a16:creationId xmlns:a16="http://schemas.microsoft.com/office/drawing/2014/main" id="{854FB3B9-F4AA-90E2-AD5D-74EFD3F8ED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19" b="99424" l="1220" r="96951">
                        <a14:foregroundMark x1="51829" y1="5374" x2="53354" y2="71017"/>
                        <a14:foregroundMark x1="53354" y1="71017" x2="53354" y2="71017"/>
                        <a14:foregroundMark x1="31098" y1="17274" x2="72866" y2="17658"/>
                        <a14:foregroundMark x1="5488" y1="5374" x2="3659" y2="95393"/>
                        <a14:backgroundMark x1="3659" y1="4223" x2="3639" y2="5360"/>
                        <a14:backgroundMark x1="915" y1="4798" x2="931" y2="5338"/>
                        <a14:backgroundMark x1="1008" y1="95372" x2="915" y2="99616"/>
                        <a14:backgroundMark x1="15854" y1="99040" x2="67378" y2="99616"/>
                        <a14:backgroundMark x1="67378" y1="99616" x2="87500" y2="99232"/>
                        <a14:backgroundMark x1="87500" y1="99232" x2="98171" y2="96353"/>
                        <a14:backgroundMark x1="97256" y1="95585" x2="83841" y2="95777"/>
                        <a14:backgroundMark x1="89634" y1="95202" x2="78963" y2="97121"/>
                        <a14:backgroundMark x1="7317" y1="1152" x2="84756" y2="1344"/>
                        <a14:backgroundMark x1="84756" y1="1344" x2="96037" y2="1152"/>
                        <a14:backgroundMark x1="98476" y1="2303" x2="98476" y2="91939"/>
                        <a14:backgroundMark x1="98476" y1="91939" x2="98171" y2="92131"/>
                        <a14:backgroundMark x1="96341" y1="93666" x2="96037" y2="91171"/>
                        <a14:backgroundMark x1="96037" y1="94626" x2="97866" y2="92514"/>
                        <a14:backgroundMark x1="97256" y1="91555" x2="96951" y2="93858"/>
                        <a14:backgroundMark x1="97256" y1="93282" x2="97256" y2="95777"/>
                        <a14:backgroundMark x1="13415" y1="99616" x2="16159" y2="99232"/>
                        <a14:backgroundMark x1="5183" y1="2111" x2="7317" y2="13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095" y="0"/>
            <a:ext cx="4381501" cy="6959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21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PRINCIPAL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02515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799" y="2515439"/>
            <a:ext cx="5791199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/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“Porque </a:t>
            </a:r>
            <a:r>
              <a:rPr lang="es-ES" sz="32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necesario que todos nosotros comparezcamos ante el tribunal de Cristo</a:t>
            </a:r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para que cada uno reciba según lo que haya hecho mientras estaba en el cuerpo, sea bueno o sea malo” (2 Corintios 5:10).</a:t>
            </a: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02515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35040" y="2228850"/>
            <a:ext cx="5977573" cy="4587828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lnSpcReduction="10000"/>
          </a:bodyPr>
          <a:lstStyle/>
          <a:p>
            <a:pPr marL="631825" lvl="1" indent="-457200">
              <a:buFont typeface="Arial" panose="020B0604020202020204" pitchFamily="34" charset="0"/>
              <a:buChar char="•"/>
            </a:pPr>
            <a:r>
              <a:rPr lang="es-CR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Todos seremos llamados a comparecer ante el tribunal de Cristo, para ser juzgados.</a:t>
            </a:r>
          </a:p>
          <a:p>
            <a:pPr marL="631825" lvl="1" indent="-457200">
              <a:buFont typeface="Arial" panose="020B0604020202020204" pitchFamily="34" charset="0"/>
              <a:buChar char="•"/>
            </a:pPr>
            <a:r>
              <a:rPr lang="es-CR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juicio representa vindicación para los justos  y condenación para los impíos.</a:t>
            </a:r>
          </a:p>
          <a:p>
            <a:pPr marL="631825" lvl="1" indent="-457200">
              <a:buFont typeface="Arial" panose="020B0604020202020204" pitchFamily="34" charset="0"/>
              <a:buChar char="•"/>
            </a:pPr>
            <a:r>
              <a:rPr lang="es-CR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Somos salvos por gracia, justificados por la fe y juzgados por las obras: cada uno será responsable por su propio destino.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ES" sz="3600" dirty="0">
                <a:solidFill>
                  <a:srgbClr val="0070C0"/>
                </a:solidFill>
              </a:rPr>
              <a:t>LA REALIDAD DEL JUICIO</a:t>
            </a:r>
            <a:endParaRPr lang="en-US" sz="3600" dirty="0">
              <a:solidFill>
                <a:srgbClr val="0070C0"/>
              </a:solidFill>
            </a:endParaRP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9387E882-1BAC-3562-4812-2C924BF2825F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13: EL PROCESO DEL JUICIO</a:t>
            </a:r>
          </a:p>
        </p:txBody>
      </p:sp>
    </p:spTree>
    <p:extLst>
      <p:ext uri="{BB962C8B-B14F-4D97-AF65-F5344CB8AC3E}">
        <p14:creationId xmlns:p14="http://schemas.microsoft.com/office/powerpoint/2010/main" val="3009593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65" y="97010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SECUNDARIA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80339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426427"/>
            <a:ext cx="5362576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l"/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32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diciendo a gran voz: Temed a Dios, y dadle gloria, </a:t>
            </a:r>
            <a:r>
              <a:rPr lang="es-ES" sz="3200" b="1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porque la hora de su juicio ha llegado</a:t>
            </a:r>
            <a:r>
              <a:rPr lang="es-ES" sz="32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 y adorad a aquel que hizo el cielo y la tierra, el mar y las fuentes de las aguas</a:t>
            </a:r>
            <a:r>
              <a:rPr lang="es-ES" sz="32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(Apocalipsis 14:7).</a:t>
            </a:r>
            <a:endParaRPr lang="en-US" sz="3200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80339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70587" y="2346591"/>
            <a:ext cx="5916613" cy="4322085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Vivimos hoy la hora del juicio investigador.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la fiesta de la boda, hubo un juicio investigador hacia los invitados (Mat.22:1-14).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tiempo del juicio investigador inició en 1844 (Daniel 7:9-14; 8:14)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hora de rendir adoración al único Dios verdadero.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EL MOMENTO ACTUAL DEL JUICIO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3AB60329-A7D0-FF6B-BD65-E0C25BC39BA1}"/>
              </a:ext>
            </a:extLst>
          </p:cNvPr>
          <p:cNvSpPr txBox="1"/>
          <p:nvPr/>
        </p:nvSpPr>
        <p:spPr>
          <a:xfrm>
            <a:off x="-167560" y="6391658"/>
            <a:ext cx="6312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13: EL PROCESO DEL JUICIO</a:t>
            </a:r>
          </a:p>
        </p:txBody>
      </p:sp>
    </p:spTree>
    <p:extLst>
      <p:ext uri="{BB962C8B-B14F-4D97-AF65-F5344CB8AC3E}">
        <p14:creationId xmlns:p14="http://schemas.microsoft.com/office/powerpoint/2010/main" val="2065619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TEOLÓGICA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02515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799" y="2426427"/>
            <a:ext cx="5731099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r>
              <a:rPr lang="es-ES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“¿O no sabéis que </a:t>
            </a:r>
            <a:r>
              <a:rPr lang="es-ES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santos han de juzgar al mundo</a:t>
            </a:r>
            <a:r>
              <a:rPr lang="es-ES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Y si el mundo ha de ser juzgado por vosotros, ¿sois indignos de juzgar cosas muy pequeñas? </a:t>
            </a:r>
            <a:r>
              <a:rPr lang="es-ES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¿O no sabéis que hemos de juzgar a los ángeles?</a:t>
            </a:r>
            <a:r>
              <a:rPr lang="es-ES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¿Cuánto más las cosas de esta vida?</a:t>
            </a:r>
            <a:r>
              <a:rPr lang="es-ES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s-ES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 Corintios 6:2,3).</a:t>
            </a:r>
            <a:endParaRPr lang="en-US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02515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410018"/>
            <a:ext cx="5916613" cy="4322085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fontScale="92500" lnSpcReduction="20000"/>
          </a:bodyPr>
          <a:lstStyle/>
          <a:p>
            <a:pPr marL="631825" lvl="1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bueno recordar los objetivos del juicio: vindicar el carácter de Dios, confirmar su imparcialidad, demostrar el justo castigo de los impíos y disipar toda duda.</a:t>
            </a:r>
          </a:p>
          <a:p>
            <a:pPr marL="631825" lvl="1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durante los mil años en el cielo que los santos toman parte activa en el juicio.</a:t>
            </a:r>
          </a:p>
          <a:p>
            <a:pPr marL="631825" lvl="1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Dios explicará el por qué de cada caso a la vista de sus hijos.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rgbClr val="0070C0"/>
                </a:solidFill>
              </a:rPr>
              <a:t>E</a:t>
            </a:r>
            <a:r>
              <a:rPr lang="en-US" sz="3600" dirty="0">
                <a:solidFill>
                  <a:srgbClr val="0070C0"/>
                </a:solidFill>
              </a:rPr>
              <a:t>L MILENIO Y EL JUICIO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34BE028F-4E07-378E-EA37-5C8B2670AAF7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13: EL PROCESO DEL JUICIO</a:t>
            </a:r>
          </a:p>
        </p:txBody>
      </p:sp>
    </p:spTree>
    <p:extLst>
      <p:ext uri="{BB962C8B-B14F-4D97-AF65-F5344CB8AC3E}">
        <p14:creationId xmlns:p14="http://schemas.microsoft.com/office/powerpoint/2010/main" val="3023395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PRAXIS O APLICACIÓN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0640" y="1485779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6062" y="2426427"/>
            <a:ext cx="6135744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/>
            <a:r>
              <a:rPr lang="es-ES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“Pero </a:t>
            </a:r>
            <a:r>
              <a:rPr lang="es-ES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día del Señor vendrá </a:t>
            </a:r>
            <a:r>
              <a:rPr lang="es-ES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 ladrón en la noche; en el cual los cielos pasarán con grande estruendo, y los elementos ardiendo serán deshechos, y la tierra y las obras que en ella hay serán quemadas” (2 Pedro 3:10).</a:t>
            </a: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485779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4840" y="2448233"/>
            <a:ext cx="5916613" cy="4355690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MX" sz="32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juicio ejecutivo </a:t>
            </a:r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la intervención punitiva final e irreversible de Dios.</a:t>
            </a:r>
          </a:p>
          <a:p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juicio final es una mezcla de amor, misericordia y justicia divinas.</a:t>
            </a:r>
          </a:p>
          <a:p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Dios ya hizo todo por la salvación del ser humano, la respuesta está en nosotros.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JUICIO FINAL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537FB43D-7254-0940-90EE-673357699905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13: EL PROCESO DEL JUICIO</a:t>
            </a:r>
          </a:p>
        </p:txBody>
      </p:sp>
    </p:spTree>
    <p:extLst>
      <p:ext uri="{BB962C8B-B14F-4D97-AF65-F5344CB8AC3E}">
        <p14:creationId xmlns:p14="http://schemas.microsoft.com/office/powerpoint/2010/main" val="620465520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20154</TotalTime>
  <Words>539</Words>
  <Application>Microsoft Office PowerPoint</Application>
  <PresentationFormat>Panorámica</PresentationFormat>
  <Paragraphs>42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Montserrat</vt:lpstr>
      <vt:lpstr>1_Tema de Office</vt:lpstr>
      <vt:lpstr>Presentación de PowerPoint</vt:lpstr>
      <vt:lpstr>VERDAD PRINCIPAL</vt:lpstr>
      <vt:lpstr>VERDAD SECUNDARIA</vt:lpstr>
      <vt:lpstr>VERDAD TEOLÓGICA</vt:lpstr>
      <vt:lpstr>PRAXIS O APLICACIÓN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Dodanim Castillo</dc:creator>
  <cp:lastModifiedBy>Dodanim Castillo Aráuz</cp:lastModifiedBy>
  <cp:revision>30</cp:revision>
  <dcterms:created xsi:type="dcterms:W3CDTF">2022-03-25T21:53:57Z</dcterms:created>
  <dcterms:modified xsi:type="dcterms:W3CDTF">2022-12-01T16:11:20Z</dcterms:modified>
</cp:coreProperties>
</file>