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56" d="100"/>
          <a:sy n="56" d="100"/>
        </p:scale>
        <p:origin x="10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7CE7F659-97C0-4B28-8611-F078AECB5FF8}"/>
    <pc:docChg chg="undo redo custSel modSld">
      <pc:chgData name="Franz Rios" userId="11360a9a-973a-4a53-9e4f-6930a6f815bd" providerId="ADAL" clId="{7CE7F659-97C0-4B28-8611-F078AECB5FF8}" dt="2022-11-09T03:12:01.806" v="640" actId="6549"/>
      <pc:docMkLst>
        <pc:docMk/>
      </pc:docMkLst>
      <pc:sldChg chg="modSp mod">
        <pc:chgData name="Franz Rios" userId="11360a9a-973a-4a53-9e4f-6930a6f815bd" providerId="ADAL" clId="{7CE7F659-97C0-4B28-8611-F078AECB5FF8}" dt="2022-11-05T15:04:22.374" v="97" actId="403"/>
        <pc:sldMkLst>
          <pc:docMk/>
          <pc:sldMk cId="1125212542" sldId="261"/>
        </pc:sldMkLst>
        <pc:spChg chg="mod">
          <ac:chgData name="Franz Rios" userId="11360a9a-973a-4a53-9e4f-6930a6f815bd" providerId="ADAL" clId="{7CE7F659-97C0-4B28-8611-F078AECB5FF8}" dt="2022-11-05T15:01:42.472" v="38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7CE7F659-97C0-4B28-8611-F078AECB5FF8}" dt="2022-11-05T15:01:51.035" v="4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7CE7F659-97C0-4B28-8611-F078AECB5FF8}" dt="2022-11-05T15:04:22.374" v="97" actId="403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7CE7F659-97C0-4B28-8611-F078AECB5FF8}" dt="2022-11-09T03:09:52.126" v="607" actId="20577"/>
        <pc:sldMkLst>
          <pc:docMk/>
          <pc:sldMk cId="3009593293" sldId="263"/>
        </pc:sldMkLst>
        <pc:spChg chg="mod">
          <ac:chgData name="Franz Rios" userId="11360a9a-973a-4a53-9e4f-6930a6f815bd" providerId="ADAL" clId="{7CE7F659-97C0-4B28-8611-F078AECB5FF8}" dt="2022-11-09T03:09:39.021" v="600" actId="1076"/>
          <ac:spMkLst>
            <pc:docMk/>
            <pc:sldMk cId="3009593293" sldId="263"/>
            <ac:spMk id="2" creationId="{784115C9-C9A7-4C10-82C5-FF4E73AF7E4F}"/>
          </ac:spMkLst>
        </pc:spChg>
        <pc:spChg chg="mod">
          <ac:chgData name="Franz Rios" userId="11360a9a-973a-4a53-9e4f-6930a6f815bd" providerId="ADAL" clId="{7CE7F659-97C0-4B28-8611-F078AECB5FF8}" dt="2022-11-05T15:02:08.999" v="65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 Rios" userId="11360a9a-973a-4a53-9e4f-6930a6f815bd" providerId="ADAL" clId="{7CE7F659-97C0-4B28-8611-F078AECB5FF8}" dt="2022-11-09T03:09:49.183" v="605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7CE7F659-97C0-4B28-8611-F078AECB5FF8}" dt="2022-11-09T03:07:10.420" v="574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7CE7F659-97C0-4B28-8611-F078AECB5FF8}" dt="2022-11-09T03:09:52.126" v="607" actId="20577"/>
          <ac:spMkLst>
            <pc:docMk/>
            <pc:sldMk cId="3009593293" sldId="263"/>
            <ac:spMk id="22" creationId="{49C46636-91CD-6338-86F1-B320BE535F1F}"/>
          </ac:spMkLst>
        </pc:spChg>
        <pc:cxnChg chg="mod">
          <ac:chgData name="Franz Rios" userId="11360a9a-973a-4a53-9e4f-6930a6f815bd" providerId="ADAL" clId="{7CE7F659-97C0-4B28-8611-F078AECB5FF8}" dt="2022-11-09T03:09:47.829" v="602" actId="1076"/>
          <ac:cxnSpMkLst>
            <pc:docMk/>
            <pc:sldMk cId="3009593293" sldId="263"/>
            <ac:cxnSpMk id="5" creationId="{BA928DB3-3F4A-D0AB-B9D4-4A704790103D}"/>
          </ac:cxnSpMkLst>
        </pc:cxnChg>
      </pc:sldChg>
      <pc:sldChg chg="modSp mod">
        <pc:chgData name="Franz Rios" userId="11360a9a-973a-4a53-9e4f-6930a6f815bd" providerId="ADAL" clId="{7CE7F659-97C0-4B28-8611-F078AECB5FF8}" dt="2022-11-09T03:03:31.316" v="548" actId="6549"/>
        <pc:sldMkLst>
          <pc:docMk/>
          <pc:sldMk cId="620465520" sldId="264"/>
        </pc:sldMkLst>
        <pc:spChg chg="mod">
          <ac:chgData name="Franz Rios" userId="11360a9a-973a-4a53-9e4f-6930a6f815bd" providerId="ADAL" clId="{7CE7F659-97C0-4B28-8611-F078AECB5FF8}" dt="2022-11-05T15:02:50.187" v="69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 Rios" userId="11360a9a-973a-4a53-9e4f-6930a6f815bd" providerId="ADAL" clId="{7CE7F659-97C0-4B28-8611-F078AECB5FF8}" dt="2022-11-09T02:59:11.327" v="257" actId="113"/>
          <ac:spMkLst>
            <pc:docMk/>
            <pc:sldMk cId="620465520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7CE7F659-97C0-4B28-8611-F078AECB5FF8}" dt="2022-11-09T03:03:31.316" v="548" actId="6549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7CE7F659-97C0-4B28-8611-F078AECB5FF8}" dt="2022-11-09T02:45:28.843" v="230" actId="113"/>
        <pc:sldMkLst>
          <pc:docMk/>
          <pc:sldMk cId="3023395677" sldId="265"/>
        </pc:sldMkLst>
        <pc:spChg chg="mod">
          <ac:chgData name="Franz Rios" userId="11360a9a-973a-4a53-9e4f-6930a6f815bd" providerId="ADAL" clId="{7CE7F659-97C0-4B28-8611-F078AECB5FF8}" dt="2022-11-05T15:02:40.005" v="68"/>
          <ac:spMkLst>
            <pc:docMk/>
            <pc:sldMk cId="3023395677" sldId="265"/>
            <ac:spMk id="6" creationId="{34BE028F-4E07-378E-EA37-5C8B2670AAF7}"/>
          </ac:spMkLst>
        </pc:spChg>
        <pc:spChg chg="mod">
          <ac:chgData name="Franz Rios" userId="11360a9a-973a-4a53-9e4f-6930a6f815bd" providerId="ADAL" clId="{7CE7F659-97C0-4B28-8611-F078AECB5FF8}" dt="2022-11-09T02:41:39.987" v="134" actId="113"/>
          <ac:spMkLst>
            <pc:docMk/>
            <pc:sldMk cId="3023395677" sldId="265"/>
            <ac:spMk id="20" creationId="{35674300-27D8-2A1F-60DC-7E3845025EB4}"/>
          </ac:spMkLst>
        </pc:spChg>
        <pc:spChg chg="mod">
          <ac:chgData name="Franz Rios" userId="11360a9a-973a-4a53-9e4f-6930a6f815bd" providerId="ADAL" clId="{7CE7F659-97C0-4B28-8611-F078AECB5FF8}" dt="2022-11-09T02:45:28.843" v="230" actId="113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7CE7F659-97C0-4B28-8611-F078AECB5FF8}" dt="2022-11-09T03:12:01.806" v="640" actId="6549"/>
        <pc:sldMkLst>
          <pc:docMk/>
          <pc:sldMk cId="2065619871" sldId="266"/>
        </pc:sldMkLst>
        <pc:spChg chg="mod">
          <ac:chgData name="Franz Rios" userId="11360a9a-973a-4a53-9e4f-6930a6f815bd" providerId="ADAL" clId="{7CE7F659-97C0-4B28-8611-F078AECB5FF8}" dt="2022-11-05T15:02:30.489" v="67" actId="20577"/>
          <ac:spMkLst>
            <pc:docMk/>
            <pc:sldMk cId="2065619871" sldId="266"/>
            <ac:spMk id="7" creationId="{3AB60329-A7D0-FF6B-BD65-E0C25BC39BA1}"/>
          </ac:spMkLst>
        </pc:spChg>
        <pc:spChg chg="mod">
          <ac:chgData name="Franz Rios" userId="11360a9a-973a-4a53-9e4f-6930a6f815bd" providerId="ADAL" clId="{7CE7F659-97C0-4B28-8611-F078AECB5FF8}" dt="2022-11-09T03:10:05.735" v="608"/>
          <ac:spMkLst>
            <pc:docMk/>
            <pc:sldMk cId="2065619871" sldId="266"/>
            <ac:spMk id="9" creationId="{B82924B6-A38C-4717-AEAF-D6458077CA7D}"/>
          </ac:spMkLst>
        </pc:spChg>
        <pc:spChg chg="mod">
          <ac:chgData name="Franz Rios" userId="11360a9a-973a-4a53-9e4f-6930a6f815bd" providerId="ADAL" clId="{7CE7F659-97C0-4B28-8611-F078AECB5FF8}" dt="2022-11-09T03:11:54.837" v="639" actId="20577"/>
          <ac:spMkLst>
            <pc:docMk/>
            <pc:sldMk cId="2065619871" sldId="266"/>
            <ac:spMk id="20" creationId="{35674300-27D8-2A1F-60DC-7E3845025EB4}"/>
          </ac:spMkLst>
        </pc:spChg>
        <pc:spChg chg="mod">
          <ac:chgData name="Franz Rios" userId="11360a9a-973a-4a53-9e4f-6930a6f815bd" providerId="ADAL" clId="{7CE7F659-97C0-4B28-8611-F078AECB5FF8}" dt="2022-11-09T03:12:01.806" v="640" actId="6549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  <pc:docChgLst>
    <pc:chgData name="Franz" userId="11360a9a-973a-4a53-9e4f-6930a6f815bd" providerId="ADAL" clId="{3E06DDEF-6D6B-4E8B-9732-90DAF4BBAC99}"/>
    <pc:docChg chg="undo custSel modSld">
      <pc:chgData name="Franz" userId="11360a9a-973a-4a53-9e4f-6930a6f815bd" providerId="ADAL" clId="{3E06DDEF-6D6B-4E8B-9732-90DAF4BBAC99}" dt="2022-11-09T21:01:56.029" v="828" actId="20577"/>
      <pc:docMkLst>
        <pc:docMk/>
      </pc:docMkLst>
      <pc:sldChg chg="addSp delSp modSp mod">
        <pc:chgData name="Franz" userId="11360a9a-973a-4a53-9e4f-6930a6f815bd" providerId="ADAL" clId="{3E06DDEF-6D6B-4E8B-9732-90DAF4BBAC99}" dt="2022-11-09T20:56:15.771" v="610" actId="1035"/>
        <pc:sldMkLst>
          <pc:docMk/>
          <pc:sldMk cId="3009593293" sldId="263"/>
        </pc:sldMkLst>
        <pc:spChg chg="add del mod">
          <ac:chgData name="Franz" userId="11360a9a-973a-4a53-9e4f-6930a6f815bd" providerId="ADAL" clId="{3E06DDEF-6D6B-4E8B-9732-90DAF4BBAC99}" dt="2022-11-09T20:41:05.037" v="425" actId="478"/>
          <ac:spMkLst>
            <pc:docMk/>
            <pc:sldMk cId="3009593293" sldId="263"/>
            <ac:spMk id="4" creationId="{BE48A32E-DC9B-70E8-7B4E-20D5663303B1}"/>
          </ac:spMkLst>
        </pc:spChg>
        <pc:spChg chg="add del mod">
          <ac:chgData name="Franz" userId="11360a9a-973a-4a53-9e4f-6930a6f815bd" providerId="ADAL" clId="{3E06DDEF-6D6B-4E8B-9732-90DAF4BBAC99}" dt="2022-11-09T20:56:15.771" v="610" actId="1035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" userId="11360a9a-973a-4a53-9e4f-6930a6f815bd" providerId="ADAL" clId="{3E06DDEF-6D6B-4E8B-9732-90DAF4BBAC99}" dt="2022-11-09T21:01:56.029" v="828" actId="20577"/>
        <pc:sldMkLst>
          <pc:docMk/>
          <pc:sldMk cId="3023395677" sldId="265"/>
        </pc:sldMkLst>
        <pc:spChg chg="mod">
          <ac:chgData name="Franz" userId="11360a9a-973a-4a53-9e4f-6930a6f815bd" providerId="ADAL" clId="{3E06DDEF-6D6B-4E8B-9732-90DAF4BBAC99}" dt="2022-11-09T21:01:56.029" v="828" actId="20577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Franz" userId="11360a9a-973a-4a53-9e4f-6930a6f815bd" providerId="ADAL" clId="{3E06DDEF-6D6B-4E8B-9732-90DAF4BBAC99}" dt="2022-11-09T20:55:48.850" v="599" actId="20577"/>
        <pc:sldMkLst>
          <pc:docMk/>
          <pc:sldMk cId="2065619871" sldId="266"/>
        </pc:sldMkLst>
        <pc:spChg chg="mod">
          <ac:chgData name="Franz" userId="11360a9a-973a-4a53-9e4f-6930a6f815bd" providerId="ADAL" clId="{3E06DDEF-6D6B-4E8B-9732-90DAF4BBAC99}" dt="2022-11-09T20:55:48.850" v="599" actId="20577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9/11/2022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09/11/2022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09/11/2022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09/11/2022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“EL FUEGO DEL INFIERNO”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“Examinadlo todo; retened lo bueno” (1 Tes 5:21).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515439"/>
            <a:ext cx="57911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MX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0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" sz="30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omo Sodoma y Gomorra </a:t>
            </a:r>
            <a:r>
              <a:rPr lang="es-ES" sz="30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las ciudades vecinas, las cuales de la misma manera que aquellos, habiendo fornicado e ido en </a:t>
            </a:r>
            <a:r>
              <a:rPr lang="es-ES" sz="3000" b="0" i="0" dirty="0" err="1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</a:t>
            </a:r>
            <a:r>
              <a:rPr lang="es-ES" sz="30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vicios contra naturaleza, fueron puestas por ejemplo, </a:t>
            </a:r>
            <a:r>
              <a:rPr lang="es-ES" sz="30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sufriendo el castigo del fuego eterno</a:t>
            </a:r>
            <a:r>
              <a:rPr lang="es-MX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Judas 7). </a:t>
            </a:r>
            <a:endParaRPr lang="en-US" sz="30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35040" y="2228850"/>
            <a:ext cx="5977573" cy="45878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174625" lvl="1"/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estos momentos no hay </a:t>
            </a:r>
            <a:r>
              <a:rPr lang="es-CR" sz="31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“ningún fuego eterno” </a:t>
            </a: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esté ardiendo en la ciudades de Sodoma y Gomorra. </a:t>
            </a:r>
          </a:p>
          <a:p>
            <a:pPr marL="174625" lvl="1"/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Explicación frase: “fuego eterno”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1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Consumación</a:t>
            </a: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forma completa y definitivo.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1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fuego arderá </a:t>
            </a: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mientras tenga material o combustible.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PROMESA REDENTORA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10: EL FUEGO DEL INFIERNO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Todo lo que te viniere a la mano para hacer, hazlo según tus fuerzas; porque en el </a:t>
            </a:r>
            <a:r>
              <a:rPr lang="es-ES" sz="3200" b="0" i="0" dirty="0" err="1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Seol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adonde vas, no hay obra, ni trabajo, ni ciencia, ni sabiduría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(Eclesiastés 9: 10).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la muerte no existe vida, ni conciencia.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0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Purgatorio: </a:t>
            </a:r>
            <a:r>
              <a:rPr lang="es-ES" sz="30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la religión católica, estado de purificación de las almas de los muertos en el que purgan sus pecados antes de alcanzar la gloria.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las religiones paganas enseñan que hay vida durante la muerte.</a:t>
            </a:r>
            <a:endParaRPr lang="es-CR" sz="30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¿EXISTE EL PURGATORIO?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-167560" y="6391658"/>
            <a:ext cx="631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10: EL FUEGO DEL INFIERNO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426427"/>
            <a:ext cx="57310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si tu ojo te fuere ocasión de caer, sácalo; mejor te es entrar en el reino de Dios con un ojo, que teniendo dos ojos ser echado al infierno, donde el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gusano de ellos no muere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fuego nunca se apaga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(Marcos 9:47, 48). 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Marcos cita a Isaías 66:24: </a:t>
            </a:r>
          </a:p>
          <a:p>
            <a:r>
              <a:rPr lang="es-ES" sz="2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saldrán, y verán los cadáveres de los hombres que se rebelaron contra mí; porque su </a:t>
            </a:r>
            <a:r>
              <a:rPr lang="es-ES" sz="2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gusano nunca morirá</a:t>
            </a:r>
            <a:r>
              <a:rPr lang="es-ES" sz="2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ni su fuego se apagará, y serán abominables a todo hombre.</a:t>
            </a:r>
          </a:p>
          <a:p>
            <a:pPr marL="174625" lvl="1"/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Explicación frase: “gusano que no muere”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gusano vive 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mientras tenga material que consumir.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idea de tormento eterno es </a:t>
            </a:r>
            <a:r>
              <a:rPr lang="es-CR" sz="320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inaceptable para Dios.</a:t>
            </a:r>
            <a:endParaRPr lang="es-CR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“CRISTO, SÍ RESUCITÓ”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10: EL FUEGO DEL INFIERNO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062" y="2426427"/>
            <a:ext cx="6135744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system-ui"/>
              </a:rPr>
              <a:t>Y este es el testimonio: que Dios nos ha dado vida eterna; y esta vida está en su Hijo. 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system-ui"/>
              </a:rPr>
              <a:t>El que tiene al Hijo, tiene la vida; 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system-ui"/>
              </a:rPr>
              <a:t>el que no tiene al Hijo de Dios no tiene la vi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Juan 5:11, 12).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4840" y="2100503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tener acceso a la vida eterna hay “</a:t>
            </a: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al Hijo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al Hijo significa:</a:t>
            </a:r>
          </a:p>
          <a:p>
            <a:pPr marL="895350" indent="-457200">
              <a:buFont typeface="Wingdings" panose="05000000000000000000" pitchFamily="2" charset="2"/>
              <a:buChar char="§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Creer que puede perdonar todos nuestros pecados.</a:t>
            </a:r>
          </a:p>
          <a:p>
            <a:pPr marL="895350" indent="-457200">
              <a:buFont typeface="Wingdings" panose="05000000000000000000" pitchFamily="2" charset="2"/>
              <a:buChar char="§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Aceptarlo como Salvador personal.</a:t>
            </a:r>
          </a:p>
          <a:p>
            <a:pPr marL="895350" indent="-457200">
              <a:buFont typeface="Wingdings" panose="05000000000000000000" pitchFamily="2" charset="2"/>
              <a:buChar char="§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Confiar que vendrá por segunda vez.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JESÚS: LA RESURRECCIÓN Y LA VIDA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10: EL FUEGO DEL INFIERNO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10118</TotalTime>
  <Words>511</Words>
  <Application>Microsoft Office PowerPoint</Application>
  <PresentationFormat>Panorámica</PresentationFormat>
  <Paragraphs>45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Montserrat</vt:lpstr>
      <vt:lpstr>system-ui</vt:lpstr>
      <vt:lpstr>Wingdings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Ríos Flores</cp:lastModifiedBy>
  <cp:revision>28</cp:revision>
  <dcterms:created xsi:type="dcterms:W3CDTF">2022-03-25T21:53:57Z</dcterms:created>
  <dcterms:modified xsi:type="dcterms:W3CDTF">2022-11-09T21:01:59Z</dcterms:modified>
</cp:coreProperties>
</file>