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61" r:id="rId2"/>
    <p:sldId id="263" r:id="rId3"/>
    <p:sldId id="266" r:id="rId4"/>
    <p:sldId id="265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371B"/>
    <a:srgbClr val="67190C"/>
    <a:srgbClr val="990000"/>
    <a:srgbClr val="FF113A"/>
    <a:srgbClr val="FF1735"/>
    <a:srgbClr val="0B0103"/>
    <a:srgbClr val="280604"/>
    <a:srgbClr val="8A2A08"/>
    <a:srgbClr val="EEC916"/>
    <a:srgbClr val="FE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5850"/>
  </p:normalViewPr>
  <p:slideViewPr>
    <p:cSldViewPr snapToGrid="0">
      <p:cViewPr varScale="1">
        <p:scale>
          <a:sx n="79" d="100"/>
          <a:sy n="79" d="100"/>
        </p:scale>
        <p:origin x="12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danim Castillo Aráuz" userId="f238d6908e899b82" providerId="LiveId" clId="{46F1DFBF-5D4D-4A23-A7B3-AA2978F42D49}"/>
    <pc:docChg chg="modSld">
      <pc:chgData name="Dodanim Castillo Aráuz" userId="f238d6908e899b82" providerId="LiveId" clId="{46F1DFBF-5D4D-4A23-A7B3-AA2978F42D49}" dt="2022-12-14T01:15:48.051" v="0" actId="20577"/>
      <pc:docMkLst>
        <pc:docMk/>
      </pc:docMkLst>
      <pc:sldChg chg="modSp mod">
        <pc:chgData name="Dodanim Castillo Aráuz" userId="f238d6908e899b82" providerId="LiveId" clId="{46F1DFBF-5D4D-4A23-A7B3-AA2978F42D49}" dt="2022-12-14T01:15:48.051" v="0" actId="20577"/>
        <pc:sldMkLst>
          <pc:docMk/>
          <pc:sldMk cId="1125212542" sldId="261"/>
        </pc:sldMkLst>
        <pc:spChg chg="mod">
          <ac:chgData name="Dodanim Castillo Aráuz" userId="f238d6908e899b82" providerId="LiveId" clId="{46F1DFBF-5D4D-4A23-A7B3-AA2978F42D49}" dt="2022-12-14T01:15:48.051" v="0" actId="20577"/>
          <ac:spMkLst>
            <pc:docMk/>
            <pc:sldMk cId="1125212542" sldId="261"/>
            <ac:spMk id="5" creationId="{FF831FFB-0DF9-4671-A826-4F6EB20B813B}"/>
          </ac:spMkLst>
        </pc:spChg>
      </pc:sldChg>
    </pc:docChg>
  </pc:docChgLst>
  <pc:docChgLst>
    <pc:chgData name="Franz Rios" userId="11360a9a-973a-4a53-9e4f-6930a6f815bd" providerId="ADAL" clId="{AB574268-3513-4C3F-9517-605C3F87E45A}"/>
    <pc:docChg chg="undo redo custSel modSld">
      <pc:chgData name="Franz Rios" userId="11360a9a-973a-4a53-9e4f-6930a6f815bd" providerId="ADAL" clId="{AB574268-3513-4C3F-9517-605C3F87E45A}" dt="2022-11-19T20:54:26.723" v="1714" actId="20577"/>
      <pc:docMkLst>
        <pc:docMk/>
      </pc:docMkLst>
      <pc:sldChg chg="modSp mod">
        <pc:chgData name="Franz Rios" userId="11360a9a-973a-4a53-9e4f-6930a6f815bd" providerId="ADAL" clId="{AB574268-3513-4C3F-9517-605C3F87E45A}" dt="2022-11-12T04:40:22.807" v="73" actId="20577"/>
        <pc:sldMkLst>
          <pc:docMk/>
          <pc:sldMk cId="1125212542" sldId="261"/>
        </pc:sldMkLst>
        <pc:spChg chg="mod">
          <ac:chgData name="Franz Rios" userId="11360a9a-973a-4a53-9e4f-6930a6f815bd" providerId="ADAL" clId="{AB574268-3513-4C3F-9517-605C3F87E45A}" dt="2022-11-12T04:37:58.129" v="24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 Rios" userId="11360a9a-973a-4a53-9e4f-6930a6f815bd" providerId="ADAL" clId="{AB574268-3513-4C3F-9517-605C3F87E45A}" dt="2022-11-12T04:38:04.744" v="26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Franz Rios" userId="11360a9a-973a-4a53-9e4f-6930a6f815bd" providerId="ADAL" clId="{AB574268-3513-4C3F-9517-605C3F87E45A}" dt="2022-11-12T04:40:22.807" v="73" actId="20577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Franz Rios" userId="11360a9a-973a-4a53-9e4f-6930a6f815bd" providerId="ADAL" clId="{AB574268-3513-4C3F-9517-605C3F87E45A}" dt="2022-11-19T20:39:05.430" v="1169" actId="20577"/>
        <pc:sldMkLst>
          <pc:docMk/>
          <pc:sldMk cId="3009593293" sldId="263"/>
        </pc:sldMkLst>
        <pc:spChg chg="mod">
          <ac:chgData name="Franz Rios" userId="11360a9a-973a-4a53-9e4f-6930a6f815bd" providerId="ADAL" clId="{AB574268-3513-4C3F-9517-605C3F87E45A}" dt="2022-11-12T04:38:23.855" v="56" actId="20577"/>
          <ac:spMkLst>
            <pc:docMk/>
            <pc:sldMk cId="3009593293" sldId="263"/>
            <ac:spMk id="6" creationId="{9387E882-1BAC-3562-4812-2C924BF2825F}"/>
          </ac:spMkLst>
        </pc:spChg>
        <pc:spChg chg="mod">
          <ac:chgData name="Franz Rios" userId="11360a9a-973a-4a53-9e4f-6930a6f815bd" providerId="ADAL" clId="{AB574268-3513-4C3F-9517-605C3F87E45A}" dt="2022-11-12T04:45:05.331" v="105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 Rios" userId="11360a9a-973a-4a53-9e4f-6930a6f815bd" providerId="ADAL" clId="{AB574268-3513-4C3F-9517-605C3F87E45A}" dt="2022-11-12T04:46:22.755" v="121" actId="113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 Rios" userId="11360a9a-973a-4a53-9e4f-6930a6f815bd" providerId="ADAL" clId="{AB574268-3513-4C3F-9517-605C3F87E45A}" dt="2022-11-19T20:39:05.430" v="1169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addSp delSp modSp mod">
        <pc:chgData name="Franz Rios" userId="11360a9a-973a-4a53-9e4f-6930a6f815bd" providerId="ADAL" clId="{AB574268-3513-4C3F-9517-605C3F87E45A}" dt="2022-11-19T20:54:26.723" v="1714" actId="20577"/>
        <pc:sldMkLst>
          <pc:docMk/>
          <pc:sldMk cId="620465520" sldId="264"/>
        </pc:sldMkLst>
        <pc:spChg chg="add del mod">
          <ac:chgData name="Franz Rios" userId="11360a9a-973a-4a53-9e4f-6930a6f815bd" providerId="ADAL" clId="{AB574268-3513-4C3F-9517-605C3F87E45A}" dt="2022-11-19T20:49:39.934" v="1704" actId="478"/>
          <ac:spMkLst>
            <pc:docMk/>
            <pc:sldMk cId="620465520" sldId="264"/>
            <ac:spMk id="4" creationId="{779B49C8-20DD-A012-15B9-3D1F11CFEA84}"/>
          </ac:spMkLst>
        </pc:spChg>
        <pc:spChg chg="mod">
          <ac:chgData name="Franz Rios" userId="11360a9a-973a-4a53-9e4f-6930a6f815bd" providerId="ADAL" clId="{AB574268-3513-4C3F-9517-605C3F87E45A}" dt="2022-11-12T04:38:57.062" v="59"/>
          <ac:spMkLst>
            <pc:docMk/>
            <pc:sldMk cId="620465520" sldId="264"/>
            <ac:spMk id="6" creationId="{537FB43D-7254-0940-90EE-673357699905}"/>
          </ac:spMkLst>
        </pc:spChg>
        <pc:spChg chg="mod">
          <ac:chgData name="Franz Rios" userId="11360a9a-973a-4a53-9e4f-6930a6f815bd" providerId="ADAL" clId="{AB574268-3513-4C3F-9517-605C3F87E45A}" dt="2022-11-12T04:53:33.105" v="230" actId="20577"/>
          <ac:spMkLst>
            <pc:docMk/>
            <pc:sldMk cId="620465520" sldId="264"/>
            <ac:spMk id="9" creationId="{B82924B6-A38C-4717-AEAF-D6458077CA7D}"/>
          </ac:spMkLst>
        </pc:spChg>
        <pc:spChg chg="mod">
          <ac:chgData name="Franz Rios" userId="11360a9a-973a-4a53-9e4f-6930a6f815bd" providerId="ADAL" clId="{AB574268-3513-4C3F-9517-605C3F87E45A}" dt="2022-11-12T04:52:51.129" v="198" actId="113"/>
          <ac:spMkLst>
            <pc:docMk/>
            <pc:sldMk cId="620465520" sldId="264"/>
            <ac:spMk id="20" creationId="{35674300-27D8-2A1F-60DC-7E3845025EB4}"/>
          </ac:spMkLst>
        </pc:spChg>
        <pc:spChg chg="add del mod">
          <ac:chgData name="Franz Rios" userId="11360a9a-973a-4a53-9e4f-6930a6f815bd" providerId="ADAL" clId="{AB574268-3513-4C3F-9517-605C3F87E45A}" dt="2022-11-19T20:54:26.723" v="1714" actId="20577"/>
          <ac:spMkLst>
            <pc:docMk/>
            <pc:sldMk cId="620465520" sldId="264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AB574268-3513-4C3F-9517-605C3F87E45A}" dt="2022-11-19T20:46:00.246" v="1528" actId="20577"/>
        <pc:sldMkLst>
          <pc:docMk/>
          <pc:sldMk cId="3023395677" sldId="265"/>
        </pc:sldMkLst>
        <pc:spChg chg="mod">
          <ac:chgData name="Franz Rios" userId="11360a9a-973a-4a53-9e4f-6930a6f815bd" providerId="ADAL" clId="{AB574268-3513-4C3F-9517-605C3F87E45A}" dt="2022-11-12T04:38:49.750" v="58"/>
          <ac:spMkLst>
            <pc:docMk/>
            <pc:sldMk cId="3023395677" sldId="265"/>
            <ac:spMk id="6" creationId="{34BE028F-4E07-378E-EA37-5C8B2670AAF7}"/>
          </ac:spMkLst>
        </pc:spChg>
        <pc:spChg chg="mod">
          <ac:chgData name="Franz Rios" userId="11360a9a-973a-4a53-9e4f-6930a6f815bd" providerId="ADAL" clId="{AB574268-3513-4C3F-9517-605C3F87E45A}" dt="2022-11-12T04:50:47.844" v="181" actId="20577"/>
          <ac:spMkLst>
            <pc:docMk/>
            <pc:sldMk cId="3023395677" sldId="265"/>
            <ac:spMk id="9" creationId="{B82924B6-A38C-4717-AEAF-D6458077CA7D}"/>
          </ac:spMkLst>
        </pc:spChg>
        <pc:spChg chg="mod">
          <ac:chgData name="Franz Rios" userId="11360a9a-973a-4a53-9e4f-6930a6f815bd" providerId="ADAL" clId="{AB574268-3513-4C3F-9517-605C3F87E45A}" dt="2022-11-19T20:43:46.610" v="1400" actId="20577"/>
          <ac:spMkLst>
            <pc:docMk/>
            <pc:sldMk cId="3023395677" sldId="265"/>
            <ac:spMk id="20" creationId="{35674300-27D8-2A1F-60DC-7E3845025EB4}"/>
          </ac:spMkLst>
        </pc:spChg>
        <pc:spChg chg="mod">
          <ac:chgData name="Franz Rios" userId="11360a9a-973a-4a53-9e4f-6930a6f815bd" providerId="ADAL" clId="{AB574268-3513-4C3F-9517-605C3F87E45A}" dt="2022-11-19T20:46:00.246" v="1528" actId="20577"/>
          <ac:spMkLst>
            <pc:docMk/>
            <pc:sldMk cId="3023395677" sldId="265"/>
            <ac:spMk id="22" creationId="{49C46636-91CD-6338-86F1-B320BE535F1F}"/>
          </ac:spMkLst>
        </pc:spChg>
      </pc:sldChg>
      <pc:sldChg chg="addSp delSp modSp mod">
        <pc:chgData name="Franz Rios" userId="11360a9a-973a-4a53-9e4f-6930a6f815bd" providerId="ADAL" clId="{AB574268-3513-4C3F-9517-605C3F87E45A}" dt="2022-11-19T20:46:55.999" v="1566" actId="6549"/>
        <pc:sldMkLst>
          <pc:docMk/>
          <pc:sldMk cId="2065619871" sldId="266"/>
        </pc:sldMkLst>
        <pc:spChg chg="mod">
          <ac:chgData name="Franz Rios" userId="11360a9a-973a-4a53-9e4f-6930a6f815bd" providerId="ADAL" clId="{AB574268-3513-4C3F-9517-605C3F87E45A}" dt="2022-11-13T21:32:43.577" v="753" actId="1076"/>
          <ac:spMkLst>
            <pc:docMk/>
            <pc:sldMk cId="2065619871" sldId="266"/>
            <ac:spMk id="2" creationId="{784115C9-C9A7-4C10-82C5-FF4E73AF7E4F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3" creationId="{EB8EBC1E-DA3C-7662-D276-ED85BD81FA83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4" creationId="{7A9910F2-ABD9-F3B1-0A80-31D8F242B04F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6" creationId="{3268868A-EACF-6019-039D-EF8C597DCCA5}"/>
          </ac:spMkLst>
        </pc:spChg>
        <pc:spChg chg="mod">
          <ac:chgData name="Franz Rios" userId="11360a9a-973a-4a53-9e4f-6930a6f815bd" providerId="ADAL" clId="{AB574268-3513-4C3F-9517-605C3F87E45A}" dt="2022-11-12T04:38:40.119" v="57"/>
          <ac:spMkLst>
            <pc:docMk/>
            <pc:sldMk cId="2065619871" sldId="266"/>
            <ac:spMk id="7" creationId="{3AB60329-A7D0-FF6B-BD65-E0C25BC39BA1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8" creationId="{5D54A870-0341-8157-7A1E-277D25A0603E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10" creationId="{DEBD7F23-903A-44E4-8734-EC7399E0429A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11" creationId="{63B130FE-7A87-0C11-652D-E3FF9F867F2F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12" creationId="{04F5761A-24DF-B7FB-73E3-E6B2B83F755D}"/>
          </ac:spMkLst>
        </pc:spChg>
        <pc:spChg chg="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19" creationId="{67F33DE8-5AE4-D7E4-9436-60FF696E0A25}"/>
          </ac:spMkLst>
        </pc:spChg>
        <pc:spChg chg="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20" creationId="{35674300-27D8-2A1F-60DC-7E3845025EB4}"/>
          </ac:spMkLst>
        </pc:spChg>
        <pc:spChg chg="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21" creationId="{FDC299E8-15B3-A40E-1A4F-290E5336C05E}"/>
          </ac:spMkLst>
        </pc:spChg>
        <pc:spChg chg="mod">
          <ac:chgData name="Franz Rios" userId="11360a9a-973a-4a53-9e4f-6930a6f815bd" providerId="ADAL" clId="{AB574268-3513-4C3F-9517-605C3F87E45A}" dt="2022-11-19T20:46:55.999" v="1566" actId="6549"/>
          <ac:spMkLst>
            <pc:docMk/>
            <pc:sldMk cId="2065619871" sldId="266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13/12/2022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C73F-EEC5-4462-B98E-96CC7843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9CCCD8-9791-46EE-8B41-5CA6C9926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x-non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649CA-F850-4625-9BDF-CC68B153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CAC755-E21A-4B1D-B82A-421FBA321982}" type="datetime1">
              <a:rPr lang="es-ES" smtClean="0"/>
              <a:t>13/12/2022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BEF7C-3806-4B0F-A237-AF370815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A23D6-9096-427B-97B0-50D04942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0314-BF2E-4567-B79E-EB410D9AD5A9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2542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DA5FDE-06C3-47B6-A65E-F52DF90E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3E6F99-3211-4DA9-81FE-7BDBA8F9C5ED}" type="datetime1">
              <a:rPr lang="es-ES" smtClean="0"/>
              <a:t>13/12/2022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C981CC-6303-4FAB-AB46-56AC0BB8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B0B3C8-E02C-4CA2-860F-8C2D35F2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A93B7-2111-4E56-AB75-209A2E3027A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38983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8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9F9FB8-5C83-4B04-964E-A99893BE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365125"/>
            <a:ext cx="118813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541E08-69C0-440E-88B7-2A191301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825625"/>
            <a:ext cx="11449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B9ADF-1293-4C04-8EE2-64081CFE1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0A0893-E2F8-477D-AB51-8A5A8B620234}" type="datetime1">
              <a:rPr lang="es-ES" smtClean="0"/>
              <a:t>13/12/2022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D2E89-926E-4ACE-A8D7-07F7D99C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868F9-B071-4599-BC4D-A2EBDB5C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4AD4-1394-499A-ACD2-AB71EAA2F50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9116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Montserrat" panose="02000505000000020004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103913" y="1293525"/>
            <a:ext cx="8088085" cy="13234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“YO HAGO NUEVAS LAS COSAS”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4103914" y="323423"/>
            <a:ext cx="7712945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14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4770210" y="3035812"/>
            <a:ext cx="6959674" cy="2462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“Y el que estaba sentado en el trono dijo: He aquí, yo hago nuevas todas las cosas. Y me dijo: Escribe; porque estas palabras son fieles y verdaderas” (</a:t>
            </a:r>
            <a:r>
              <a:rPr lang="es-ES" sz="3200" dirty="0" err="1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Apoc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21:5).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5908431" y="6309271"/>
            <a:ext cx="410391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/ 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rgbClr val="67190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E9122B2-99D4-E210-BD23-43B8805EFB66}"/>
              </a:ext>
            </a:extLst>
          </p:cNvPr>
          <p:cNvCxnSpPr>
            <a:cxnSpLocks/>
          </p:cNvCxnSpPr>
          <p:nvPr/>
        </p:nvCxnSpPr>
        <p:spPr>
          <a:xfrm>
            <a:off x="4103915" y="2948699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D4782F9-F60A-BE6F-598F-49AC2F62F5DF}"/>
              </a:ext>
            </a:extLst>
          </p:cNvPr>
          <p:cNvCxnSpPr>
            <a:cxnSpLocks/>
          </p:cNvCxnSpPr>
          <p:nvPr/>
        </p:nvCxnSpPr>
        <p:spPr>
          <a:xfrm>
            <a:off x="4103915" y="5778038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854FB3B9-F4AA-90E2-AD5D-74EFD3F8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19" b="99424" l="1220" r="96951">
                        <a14:foregroundMark x1="51829" y1="5374" x2="53354" y2="71017"/>
                        <a14:foregroundMark x1="53354" y1="71017" x2="53354" y2="71017"/>
                        <a14:foregroundMark x1="31098" y1="17274" x2="72866" y2="17658"/>
                        <a14:foregroundMark x1="5488" y1="5374" x2="3659" y2="95393"/>
                        <a14:backgroundMark x1="3659" y1="4223" x2="3639" y2="5360"/>
                        <a14:backgroundMark x1="915" y1="4798" x2="931" y2="5338"/>
                        <a14:backgroundMark x1="1008" y1="95372" x2="915" y2="99616"/>
                        <a14:backgroundMark x1="15854" y1="99040" x2="67378" y2="99616"/>
                        <a14:backgroundMark x1="67378" y1="99616" x2="87500" y2="99232"/>
                        <a14:backgroundMark x1="87500" y1="99232" x2="98171" y2="96353"/>
                        <a14:backgroundMark x1="97256" y1="95585" x2="83841" y2="95777"/>
                        <a14:backgroundMark x1="89634" y1="95202" x2="78963" y2="97121"/>
                        <a14:backgroundMark x1="7317" y1="1152" x2="84756" y2="1344"/>
                        <a14:backgroundMark x1="84756" y1="1344" x2="96037" y2="1152"/>
                        <a14:backgroundMark x1="98476" y1="2303" x2="98476" y2="91939"/>
                        <a14:backgroundMark x1="98476" y1="91939" x2="98171" y2="92131"/>
                        <a14:backgroundMark x1="96341" y1="93666" x2="96037" y2="91171"/>
                        <a14:backgroundMark x1="96037" y1="94626" x2="97866" y2="92514"/>
                        <a14:backgroundMark x1="97256" y1="91555" x2="96951" y2="93858"/>
                        <a14:backgroundMark x1="97256" y1="93282" x2="97256" y2="95777"/>
                        <a14:backgroundMark x1="13415" y1="99616" x2="16159" y2="99232"/>
                        <a14:backgroundMark x1="5183" y1="2111" x2="7317" y2="13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95" y="0"/>
            <a:ext cx="4381501" cy="695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PRINCIPAL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799" y="2515439"/>
            <a:ext cx="5791199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s-ES" sz="36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6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 un cielo nuevo </a:t>
            </a:r>
            <a:r>
              <a:rPr lang="es-ES" sz="36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36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una tierra nueva</a:t>
            </a:r>
            <a:r>
              <a:rPr lang="es-ES" sz="36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 porque el primer cielo y la primera tierra pasaron, y el mar ya no existía más</a:t>
            </a:r>
            <a:r>
              <a:rPr lang="es-ES" sz="36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</a:t>
            </a:r>
            <a:r>
              <a:rPr lang="es-ES" sz="3600" dirty="0" err="1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Apoc</a:t>
            </a:r>
            <a:r>
              <a:rPr lang="es-ES" sz="36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21:1).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35040" y="2228850"/>
            <a:ext cx="5977573" cy="458782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174625" lvl="1"/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Isaías y Juan son los profetas que escribieron sobre el cielo nuevo y la tierra nueva: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Serán muy diferente de lo que conocemos hoy.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tierra nueva no tiene los vestigios del pecado.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mar no es tenebroso como lo conocemos actualmente.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ES" sz="3600" dirty="0">
                <a:solidFill>
                  <a:srgbClr val="0070C0"/>
                </a:solidFill>
              </a:rPr>
              <a:t>CIELOS NUEVOS Y NUEVA TIERRA</a:t>
            </a:r>
            <a:endParaRPr lang="en-US" sz="3600" dirty="0">
              <a:solidFill>
                <a:srgbClr val="0070C0"/>
              </a:solidFill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9387E882-1BAC-3562-4812-2C924BF2825F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14: YO HAGO NUEVAS LAS COSAS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65" y="97010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SECUNDARIA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8033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l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oí una gran voz del cielo que decía: He aquí el tabernáculo de Dios con los hombres, 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él morará con ellos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y ellos serán su pueblo, y 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Dios mismo estará con ellos como su Dios</a:t>
            </a:r>
            <a:r>
              <a:rPr lang="es-ES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3200" dirty="0" err="1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Apoc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21:3).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8033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587" y="2346591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Tendremos la oportunidad de vivir al lado de Dios.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tierra será el centro del universo.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gran privilegio que tendremos será que habitaremos al lado de Dios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¿EXISTE EL PURGATORIO?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3AB60329-A7D0-FF6B-BD65-E0C25BC39BA1}"/>
              </a:ext>
            </a:extLst>
          </p:cNvPr>
          <p:cNvSpPr txBox="1"/>
          <p:nvPr/>
        </p:nvSpPr>
        <p:spPr>
          <a:xfrm>
            <a:off x="-167560" y="6391658"/>
            <a:ext cx="631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14: YO HAGO NUEVAS LAS COSAS</a:t>
            </a:r>
          </a:p>
        </p:txBody>
      </p:sp>
    </p:spTree>
    <p:extLst>
      <p:ext uri="{BB962C8B-B14F-4D97-AF65-F5344CB8AC3E}">
        <p14:creationId xmlns:p14="http://schemas.microsoft.com/office/powerpoint/2010/main" val="206561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TEOLÓGICA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799" y="2426427"/>
            <a:ext cx="5731099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“Él e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njugará Dios toda lágrima de los ojos; y ya no habrá muerte, ni llanto, ni lamento, ni dolor; porque las primeras ha dejado de existir” 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3200" dirty="0" err="1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Apoc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21:4 NVI).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174625" lvl="1"/>
            <a:r>
              <a:rPr lang="es-CR" sz="32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Analicemos lo que NO habrá en la tierra nueva: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habrá tristezas.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existirá la muerte.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tendremos lamentos, ni dolor.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 lo malo del mundo se cambiará por paz y amor.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NO HABRÁ MUERTE NI LÁGRIMAS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4BE028F-4E07-378E-EA37-5C8B2670AAF7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14: YO HAGO NUEVAS LAS COSAS</a:t>
            </a:r>
          </a:p>
        </p:txBody>
      </p:sp>
    </p:spTree>
    <p:extLst>
      <p:ext uri="{BB962C8B-B14F-4D97-AF65-F5344CB8AC3E}">
        <p14:creationId xmlns:p14="http://schemas.microsoft.com/office/powerpoint/2010/main" val="302339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PRAXIS O APLICACIÓN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0640" y="148577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6062" y="2426427"/>
            <a:ext cx="6135744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“Y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verán su rostro, y su nombre estará en sus frentes. 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habrá allí más noche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y no tienen necesidad de luz de lámpara, ni de luz del sol, porque Dios el Señor los iluminará; 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reinarán por los siglos de los siglos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</a:t>
            </a:r>
            <a:r>
              <a:rPr lang="es-ES" sz="3200" dirty="0" err="1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Apoc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22:4, 5).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48577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4840" y="2448233"/>
            <a:ext cx="5916613" cy="435569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Tendremos la oportunidad de ver a Dios cara a cara.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Viviremos y reinaremos por la eternidad sin fin.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define la eternidad como: vivir, vivir, vivir y nunca morir.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VIVAMOS CON ESTA </a:t>
            </a:r>
            <a:r>
              <a:rPr lang="es-MX" sz="320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 ESPERANZA el 2023.</a:t>
            </a:r>
            <a:endParaRPr lang="es-MX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VIVIR POR LA ETERNIDAD SIN FIN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37FB43D-7254-0940-90EE-673357699905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14: YO HAGO NUEVAS LAS COSAS</a:t>
            </a:r>
          </a:p>
        </p:txBody>
      </p:sp>
    </p:spTree>
    <p:extLst>
      <p:ext uri="{BB962C8B-B14F-4D97-AF65-F5344CB8AC3E}">
        <p14:creationId xmlns:p14="http://schemas.microsoft.com/office/powerpoint/2010/main" val="62046552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20118</TotalTime>
  <Words>473</Words>
  <Application>Microsoft Office PowerPoint</Application>
  <PresentationFormat>Panorámica</PresentationFormat>
  <Paragraphs>44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Montserrat</vt:lpstr>
      <vt:lpstr>Wingdings</vt:lpstr>
      <vt:lpstr>1_Tema de Office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 Aráuz</cp:lastModifiedBy>
  <cp:revision>30</cp:revision>
  <dcterms:created xsi:type="dcterms:W3CDTF">2022-03-25T21:53:57Z</dcterms:created>
  <dcterms:modified xsi:type="dcterms:W3CDTF">2022-12-14T01:15:53Z</dcterms:modified>
</cp:coreProperties>
</file>